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0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47" autoAdjust="0"/>
    <p:restoredTop sz="93989" autoAdjust="0"/>
  </p:normalViewPr>
  <p:slideViewPr>
    <p:cSldViewPr snapToGrid="0">
      <p:cViewPr varScale="1">
        <p:scale>
          <a:sx n="68" d="100"/>
          <a:sy n="68" d="100"/>
        </p:scale>
        <p:origin x="10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4C7AB-7889-48BD-BEA1-17C785EA5BFC}" type="datetimeFigureOut">
              <a:rPr lang="en-GB" smtClean="0"/>
              <a:t>28/04/2020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E8C9A-5E17-4E09-9D60-AB1849462E81}" type="slidenum">
              <a:rPr lang="en-GB" smtClean="0"/>
              <a:t>‹#›</a:t>
            </a:fld>
            <a:endParaRPr lang="en-GB"/>
          </a:p>
        </p:txBody>
      </p:sp>
    </p:spTree>
    <p:extLst>
      <p:ext uri="{BB962C8B-B14F-4D97-AF65-F5344CB8AC3E}">
        <p14:creationId xmlns:p14="http://schemas.microsoft.com/office/powerpoint/2010/main" val="3048152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ody-1 column-Blu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BODY TITLE (ALL CAPS)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7FD9226-F898-5242-BCE7-43277A971737}" type="slidenum">
              <a:rPr lang="en-US" smtClean="0"/>
              <a:t>‹#›</a:t>
            </a:fld>
            <a:endParaRPr lang="en-US"/>
          </a:p>
        </p:txBody>
      </p:sp>
      <p:pic>
        <p:nvPicPr>
          <p:cNvPr id="9" name="Picture 8"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8" name="TextBox 7"/>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3061770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Body-2 Column-Green">
    <p:spTree>
      <p:nvGrpSpPr>
        <p:cNvPr id="1" name=""/>
        <p:cNvGrpSpPr/>
        <p:nvPr/>
      </p:nvGrpSpPr>
      <p:grpSpPr>
        <a:xfrm>
          <a:off x="0" y="0"/>
          <a:ext cx="0" cy="0"/>
          <a:chOff x="0" y="0"/>
          <a:chExt cx="0" cy="0"/>
        </a:xfrm>
      </p:grpSpPr>
      <p:pic>
        <p:nvPicPr>
          <p:cNvPr id="11" name="Picture 10" descr="Elanco-ppt-temp_16x9_Dividers_Body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BODY (2 COLUMN TEXT) TITLE</a:t>
            </a:r>
          </a:p>
        </p:txBody>
      </p:sp>
      <p:sp>
        <p:nvSpPr>
          <p:cNvPr id="3" name="Content Placeholder 2"/>
          <p:cNvSpPr>
            <a:spLocks noGrp="1"/>
          </p:cNvSpPr>
          <p:nvPr>
            <p:ph sz="half" idx="1"/>
          </p:nvPr>
        </p:nvSpPr>
        <p:spPr>
          <a:xfrm>
            <a:off x="609600" y="1393177"/>
            <a:ext cx="5384800" cy="4732987"/>
          </a:xfrm>
        </p:spPr>
        <p:txBody>
          <a:bodyPr/>
          <a:lstStyle>
            <a:lvl1pPr>
              <a:defRPr sz="3167"/>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93177"/>
            <a:ext cx="5384800" cy="4732987"/>
          </a:xfrm>
        </p:spPr>
        <p:txBody>
          <a:bodyPr/>
          <a:lstStyle>
            <a:lvl1pPr>
              <a:defRPr sz="3167"/>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17FD9226-F898-5242-BCE7-43277A971737}" type="slidenum">
              <a:rPr lang="en-US" smtClean="0"/>
              <a:t>‹#›</a:t>
            </a:fld>
            <a:endParaRPr lang="en-US"/>
          </a:p>
        </p:txBody>
      </p:sp>
      <p:pic>
        <p:nvPicPr>
          <p:cNvPr id="10" name="Picture 9"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9" name="TextBox 8"/>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291515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dy-blank-green">
    <p:spTree>
      <p:nvGrpSpPr>
        <p:cNvPr id="1" name=""/>
        <p:cNvGrpSpPr/>
        <p:nvPr/>
      </p:nvGrpSpPr>
      <p:grpSpPr>
        <a:xfrm>
          <a:off x="0" y="0"/>
          <a:ext cx="0" cy="0"/>
          <a:chOff x="0" y="0"/>
          <a:chExt cx="0" cy="0"/>
        </a:xfrm>
      </p:grpSpPr>
      <p:pic>
        <p:nvPicPr>
          <p:cNvPr id="7" name="Picture 6" descr="Elanco-ppt-temp_16x9_Dividers_Body_White_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a:t>
            </a:fld>
            <a:endParaRPr lang="en-US" dirty="0"/>
          </a:p>
        </p:txBody>
      </p:sp>
      <p:pic>
        <p:nvPicPr>
          <p:cNvPr id="6" name="Picture 5"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8" name="TextBox 7"/>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3186795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dy-dark_blank-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a:t>
            </a:fld>
            <a:endParaRPr lang="en-US" dirty="0"/>
          </a:p>
        </p:txBody>
      </p:sp>
      <p:pic>
        <p:nvPicPr>
          <p:cNvPr id="7" name="Picture 6"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10" name="TextBox 9"/>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260823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ody-1 column-Purple">
    <p:spTree>
      <p:nvGrpSpPr>
        <p:cNvPr id="1" name=""/>
        <p:cNvGrpSpPr/>
        <p:nvPr/>
      </p:nvGrpSpPr>
      <p:grpSpPr>
        <a:xfrm>
          <a:off x="0" y="0"/>
          <a:ext cx="0" cy="0"/>
          <a:chOff x="0" y="0"/>
          <a:chExt cx="0" cy="0"/>
        </a:xfrm>
      </p:grpSpPr>
      <p:pic>
        <p:nvPicPr>
          <p:cNvPr id="4" name="Picture 3" descr="Elanco-ppt-temp_16x9_Dividers_Body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BODY TITLE (ALL CAPS)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7FD9226-F898-5242-BCE7-43277A971737}" type="slidenum">
              <a:rPr lang="en-US" smtClean="0"/>
              <a:t>‹#›</a:t>
            </a:fld>
            <a:endParaRPr lang="en-US"/>
          </a:p>
        </p:txBody>
      </p:sp>
      <p:pic>
        <p:nvPicPr>
          <p:cNvPr id="9" name="Picture 8"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8" name="TextBox 7"/>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656131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Body-2 Column-Purple">
    <p:spTree>
      <p:nvGrpSpPr>
        <p:cNvPr id="1" name=""/>
        <p:cNvGrpSpPr/>
        <p:nvPr/>
      </p:nvGrpSpPr>
      <p:grpSpPr>
        <a:xfrm>
          <a:off x="0" y="0"/>
          <a:ext cx="0" cy="0"/>
          <a:chOff x="0" y="0"/>
          <a:chExt cx="0" cy="0"/>
        </a:xfrm>
      </p:grpSpPr>
      <p:pic>
        <p:nvPicPr>
          <p:cNvPr id="13" name="Picture 12" descr="Elanco-ppt-temp_16x9_Dividers_Body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BODY (2 COLUMN TEXT) TITLE</a:t>
            </a:r>
          </a:p>
        </p:txBody>
      </p:sp>
      <p:sp>
        <p:nvSpPr>
          <p:cNvPr id="3" name="Content Placeholder 2"/>
          <p:cNvSpPr>
            <a:spLocks noGrp="1"/>
          </p:cNvSpPr>
          <p:nvPr>
            <p:ph sz="half" idx="1"/>
          </p:nvPr>
        </p:nvSpPr>
        <p:spPr>
          <a:xfrm>
            <a:off x="609600" y="1393177"/>
            <a:ext cx="5384800" cy="4732987"/>
          </a:xfrm>
        </p:spPr>
        <p:txBody>
          <a:bodyPr/>
          <a:lstStyle>
            <a:lvl1pPr>
              <a:defRPr sz="3167"/>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93177"/>
            <a:ext cx="5384800" cy="4732987"/>
          </a:xfrm>
        </p:spPr>
        <p:txBody>
          <a:bodyPr/>
          <a:lstStyle>
            <a:lvl1pPr>
              <a:defRPr sz="3167"/>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17FD9226-F898-5242-BCE7-43277A971737}" type="slidenum">
              <a:rPr lang="en-US" smtClean="0"/>
              <a:t>‹#›</a:t>
            </a:fld>
            <a:endParaRPr lang="en-US"/>
          </a:p>
        </p:txBody>
      </p:sp>
      <p:pic>
        <p:nvPicPr>
          <p:cNvPr id="12" name="Picture 11"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10" name="TextBox 9"/>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3073286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dy-blank-purple">
    <p:spTree>
      <p:nvGrpSpPr>
        <p:cNvPr id="1" name=""/>
        <p:cNvGrpSpPr/>
        <p:nvPr/>
      </p:nvGrpSpPr>
      <p:grpSpPr>
        <a:xfrm>
          <a:off x="0" y="0"/>
          <a:ext cx="0" cy="0"/>
          <a:chOff x="0" y="0"/>
          <a:chExt cx="0" cy="0"/>
        </a:xfrm>
      </p:grpSpPr>
      <p:pic>
        <p:nvPicPr>
          <p:cNvPr id="4" name="Picture 3" descr="Elanco-ppt-temp_16x9_Dividers_Body_White_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a:t>
            </a:fld>
            <a:endParaRPr lang="en-US" dirty="0"/>
          </a:p>
        </p:txBody>
      </p:sp>
      <p:pic>
        <p:nvPicPr>
          <p:cNvPr id="7" name="Picture 6"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9" name="TextBox 8"/>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3619786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dy-dark_blank-Purp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a:t>
            </a:fld>
            <a:endParaRPr lang="en-US" dirty="0"/>
          </a:p>
        </p:txBody>
      </p:sp>
      <p:pic>
        <p:nvPicPr>
          <p:cNvPr id="7" name="Picture 6"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9" name="TextBox 8"/>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2287275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ody-1 column-Teal">
    <p:spTree>
      <p:nvGrpSpPr>
        <p:cNvPr id="1" name=""/>
        <p:cNvGrpSpPr/>
        <p:nvPr/>
      </p:nvGrpSpPr>
      <p:grpSpPr>
        <a:xfrm>
          <a:off x="0" y="0"/>
          <a:ext cx="0" cy="0"/>
          <a:chOff x="0" y="0"/>
          <a:chExt cx="0" cy="0"/>
        </a:xfrm>
      </p:grpSpPr>
      <p:pic>
        <p:nvPicPr>
          <p:cNvPr id="4" name="Picture 3" descr="Elanco-ppt-temp_16x9_Dividers_Body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BODY TITLE (ALL CAPS)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7FD9226-F898-5242-BCE7-43277A971737}" type="slidenum">
              <a:rPr lang="en-US" smtClean="0"/>
              <a:t>‹#›</a:t>
            </a:fld>
            <a:endParaRPr lang="en-US"/>
          </a:p>
        </p:txBody>
      </p:sp>
      <p:pic>
        <p:nvPicPr>
          <p:cNvPr id="9" name="Picture 8"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8" name="TextBox 7"/>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3317143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Body-2 Column-Teal">
    <p:spTree>
      <p:nvGrpSpPr>
        <p:cNvPr id="1" name=""/>
        <p:cNvGrpSpPr/>
        <p:nvPr/>
      </p:nvGrpSpPr>
      <p:grpSpPr>
        <a:xfrm>
          <a:off x="0" y="0"/>
          <a:ext cx="0" cy="0"/>
          <a:chOff x="0" y="0"/>
          <a:chExt cx="0" cy="0"/>
        </a:xfrm>
      </p:grpSpPr>
      <p:pic>
        <p:nvPicPr>
          <p:cNvPr id="11" name="Picture 10" descr="Elanco-ppt-temp_16x9_Dividers_Body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BODY (2 COLUMN TEXT) TITLE</a:t>
            </a:r>
          </a:p>
        </p:txBody>
      </p:sp>
      <p:sp>
        <p:nvSpPr>
          <p:cNvPr id="3" name="Content Placeholder 2"/>
          <p:cNvSpPr>
            <a:spLocks noGrp="1"/>
          </p:cNvSpPr>
          <p:nvPr>
            <p:ph sz="half" idx="1"/>
          </p:nvPr>
        </p:nvSpPr>
        <p:spPr>
          <a:xfrm>
            <a:off x="609600" y="1393177"/>
            <a:ext cx="5384800" cy="4732987"/>
          </a:xfrm>
        </p:spPr>
        <p:txBody>
          <a:bodyPr/>
          <a:lstStyle>
            <a:lvl1pPr>
              <a:defRPr sz="3167"/>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93177"/>
            <a:ext cx="5384800" cy="4732987"/>
          </a:xfrm>
        </p:spPr>
        <p:txBody>
          <a:bodyPr/>
          <a:lstStyle>
            <a:lvl1pPr>
              <a:defRPr sz="3167"/>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17FD9226-F898-5242-BCE7-43277A971737}" type="slidenum">
              <a:rPr lang="en-US" smtClean="0"/>
              <a:t>‹#›</a:t>
            </a:fld>
            <a:endParaRPr lang="en-US"/>
          </a:p>
        </p:txBody>
      </p:sp>
      <p:pic>
        <p:nvPicPr>
          <p:cNvPr id="10" name="Picture 9"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9" name="TextBox 8"/>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1158694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dy-blank-teal">
    <p:spTree>
      <p:nvGrpSpPr>
        <p:cNvPr id="1" name=""/>
        <p:cNvGrpSpPr/>
        <p:nvPr/>
      </p:nvGrpSpPr>
      <p:grpSpPr>
        <a:xfrm>
          <a:off x="0" y="0"/>
          <a:ext cx="0" cy="0"/>
          <a:chOff x="0" y="0"/>
          <a:chExt cx="0" cy="0"/>
        </a:xfrm>
      </p:grpSpPr>
      <p:pic>
        <p:nvPicPr>
          <p:cNvPr id="7" name="Picture 6" descr="Elanco-ppt-temp_16x9_Dividers_Body_White_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a:t>
            </a:fld>
            <a:endParaRPr lang="en-US" dirty="0"/>
          </a:p>
        </p:txBody>
      </p:sp>
      <p:pic>
        <p:nvPicPr>
          <p:cNvPr id="6" name="Picture 5"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9" name="TextBox 8"/>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271810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Body-2 Column-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BODY (2 COLUMN TEXT) TITLE</a:t>
            </a:r>
          </a:p>
        </p:txBody>
      </p:sp>
      <p:sp>
        <p:nvSpPr>
          <p:cNvPr id="3" name="Content Placeholder 2"/>
          <p:cNvSpPr>
            <a:spLocks noGrp="1"/>
          </p:cNvSpPr>
          <p:nvPr>
            <p:ph sz="half" idx="1"/>
          </p:nvPr>
        </p:nvSpPr>
        <p:spPr>
          <a:xfrm>
            <a:off x="609600" y="1393177"/>
            <a:ext cx="5384800" cy="4732987"/>
          </a:xfrm>
        </p:spPr>
        <p:txBody>
          <a:bodyPr/>
          <a:lstStyle>
            <a:lvl1pPr>
              <a:defRPr sz="3167"/>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93177"/>
            <a:ext cx="5384800" cy="4732987"/>
          </a:xfrm>
        </p:spPr>
        <p:txBody>
          <a:bodyPr/>
          <a:lstStyle>
            <a:lvl1pPr>
              <a:defRPr sz="3167"/>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17FD9226-F898-5242-BCE7-43277A971737}" type="slidenum">
              <a:rPr lang="en-US" smtClean="0"/>
              <a:t>‹#›</a:t>
            </a:fld>
            <a:endParaRPr lang="en-US"/>
          </a:p>
        </p:txBody>
      </p:sp>
      <p:pic>
        <p:nvPicPr>
          <p:cNvPr id="11" name="Picture 10"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10" name="TextBox 9"/>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1255355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dy-dark_blank-Tea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a:t>
            </a:fld>
            <a:endParaRPr lang="en-US" dirty="0"/>
          </a:p>
        </p:txBody>
      </p:sp>
      <p:pic>
        <p:nvPicPr>
          <p:cNvPr id="7" name="Picture 6"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9" name="TextBox 8"/>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1439308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dy-dark_blank-closing_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2342656"/>
            <a:ext cx="10972800" cy="1636678"/>
          </a:xfrm>
        </p:spPr>
        <p:txBody>
          <a:bodyPr anchor="ctr"/>
          <a:lstStyle>
            <a:lvl1pPr algn="ctr">
              <a:defRPr baseline="0">
                <a:solidFill>
                  <a:schemeClr val="bg1"/>
                </a:solidFill>
              </a:defRPr>
            </a:lvl1pPr>
          </a:lstStyle>
          <a:p>
            <a:r>
              <a:rPr lang="en-US" dirty="0"/>
              <a:t>CLICK TO EDIT TEXT (use this page as a closing slide: “QUESTIONS?” or “DISCUSSION”)</a:t>
            </a:r>
          </a:p>
        </p:txBody>
      </p:sp>
      <p:sp>
        <p:nvSpPr>
          <p:cNvPr id="3" name="Slide Number Placeholder 2"/>
          <p:cNvSpPr>
            <a:spLocks noGrp="1"/>
          </p:cNvSpPr>
          <p:nvPr>
            <p:ph type="sldNum" sz="quarter" idx="10"/>
          </p:nvPr>
        </p:nvSpPr>
        <p:spPr/>
        <p:txBody>
          <a:bodyPr/>
          <a:lstStyle/>
          <a:p>
            <a:fld id="{17FD9226-F898-5242-BCE7-43277A971737}" type="slidenum">
              <a:rPr lang="en-US" smtClean="0"/>
              <a:pPr/>
              <a:t>‹#›</a:t>
            </a:fld>
            <a:endParaRPr lang="en-US" dirty="0"/>
          </a:p>
        </p:txBody>
      </p:sp>
      <p:pic>
        <p:nvPicPr>
          <p:cNvPr id="7" name="Picture 6"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9" name="TextBox 8"/>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389329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blank-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a:t>
            </a:fld>
            <a:endParaRPr lang="en-US" dirty="0"/>
          </a:p>
        </p:txBody>
      </p:sp>
      <p:pic>
        <p:nvPicPr>
          <p:cNvPr id="7" name="Picture 6"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8" name="TextBox 7"/>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364285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dark_blank-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a:t>
            </a:fld>
            <a:endParaRPr lang="en-US" dirty="0"/>
          </a:p>
        </p:txBody>
      </p:sp>
      <p:pic>
        <p:nvPicPr>
          <p:cNvPr id="7" name="Picture 6"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8" name="TextBox 7"/>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182245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1 column-Magenta">
    <p:spTree>
      <p:nvGrpSpPr>
        <p:cNvPr id="1" name=""/>
        <p:cNvGrpSpPr/>
        <p:nvPr/>
      </p:nvGrpSpPr>
      <p:grpSpPr>
        <a:xfrm>
          <a:off x="0" y="0"/>
          <a:ext cx="0" cy="0"/>
          <a:chOff x="0" y="0"/>
          <a:chExt cx="0" cy="0"/>
        </a:xfrm>
      </p:grpSpPr>
      <p:pic>
        <p:nvPicPr>
          <p:cNvPr id="10" name="Picture 9" descr="Elanco-ppt-temp_16x9_Dividers_Body.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BODY TITLE (ALL CAPS)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7FD9226-F898-5242-BCE7-43277A971737}" type="slidenum">
              <a:rPr lang="en-US" smtClean="0"/>
              <a:t>‹#›</a:t>
            </a:fld>
            <a:endParaRPr lang="en-US"/>
          </a:p>
        </p:txBody>
      </p:sp>
      <p:pic>
        <p:nvPicPr>
          <p:cNvPr id="9" name="Picture 8"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8" name="TextBox 7"/>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197289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Body-2 Column-Magenta">
    <p:spTree>
      <p:nvGrpSpPr>
        <p:cNvPr id="1" name=""/>
        <p:cNvGrpSpPr/>
        <p:nvPr/>
      </p:nvGrpSpPr>
      <p:grpSpPr>
        <a:xfrm>
          <a:off x="0" y="0"/>
          <a:ext cx="0" cy="0"/>
          <a:chOff x="0" y="0"/>
          <a:chExt cx="0" cy="0"/>
        </a:xfrm>
      </p:grpSpPr>
      <p:pic>
        <p:nvPicPr>
          <p:cNvPr id="9" name="Picture 8" descr="Elanco-ppt-temp_16x9_Dividers_Body.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BODY (2 COLUMN TEXT) TITLE</a:t>
            </a:r>
          </a:p>
        </p:txBody>
      </p:sp>
      <p:sp>
        <p:nvSpPr>
          <p:cNvPr id="3" name="Content Placeholder 2"/>
          <p:cNvSpPr>
            <a:spLocks noGrp="1"/>
          </p:cNvSpPr>
          <p:nvPr>
            <p:ph sz="half" idx="1"/>
          </p:nvPr>
        </p:nvSpPr>
        <p:spPr>
          <a:xfrm>
            <a:off x="609600" y="1393177"/>
            <a:ext cx="5384800" cy="4732987"/>
          </a:xfrm>
        </p:spPr>
        <p:txBody>
          <a:bodyPr/>
          <a:lstStyle>
            <a:lvl1pPr>
              <a:defRPr sz="3167"/>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93177"/>
            <a:ext cx="5384800" cy="4732987"/>
          </a:xfrm>
        </p:spPr>
        <p:txBody>
          <a:bodyPr/>
          <a:lstStyle>
            <a:lvl1pPr>
              <a:defRPr sz="3167"/>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17FD9226-F898-5242-BCE7-43277A971737}" type="slidenum">
              <a:rPr lang="en-US" smtClean="0"/>
              <a:t>‹#›</a:t>
            </a:fld>
            <a:endParaRPr lang="en-US"/>
          </a:p>
        </p:txBody>
      </p:sp>
      <p:pic>
        <p:nvPicPr>
          <p:cNvPr id="11" name="Picture 10"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10" name="TextBox 9"/>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327229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blank-magenta">
    <p:spTree>
      <p:nvGrpSpPr>
        <p:cNvPr id="1" name=""/>
        <p:cNvGrpSpPr/>
        <p:nvPr/>
      </p:nvGrpSpPr>
      <p:grpSpPr>
        <a:xfrm>
          <a:off x="0" y="0"/>
          <a:ext cx="0" cy="0"/>
          <a:chOff x="0" y="0"/>
          <a:chExt cx="0" cy="0"/>
        </a:xfrm>
      </p:grpSpPr>
      <p:pic>
        <p:nvPicPr>
          <p:cNvPr id="5" name="Picture 4" descr="Elanco-ppt-temp_16x9_Dividers_Body_White_.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a:t>
            </a:fld>
            <a:endParaRPr lang="en-US" dirty="0"/>
          </a:p>
        </p:txBody>
      </p:sp>
      <p:pic>
        <p:nvPicPr>
          <p:cNvPr id="7" name="Picture 6"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8" name="TextBox 7"/>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185071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dy-dark_blank-Magent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a:t>
            </a:fld>
            <a:endParaRPr lang="en-US" dirty="0"/>
          </a:p>
        </p:txBody>
      </p:sp>
      <p:pic>
        <p:nvPicPr>
          <p:cNvPr id="7" name="Picture 6"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8" name="TextBox 7"/>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135787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1 column-Green">
    <p:spTree>
      <p:nvGrpSpPr>
        <p:cNvPr id="1" name=""/>
        <p:cNvGrpSpPr/>
        <p:nvPr/>
      </p:nvGrpSpPr>
      <p:grpSpPr>
        <a:xfrm>
          <a:off x="0" y="0"/>
          <a:ext cx="0" cy="0"/>
          <a:chOff x="0" y="0"/>
          <a:chExt cx="0" cy="0"/>
        </a:xfrm>
      </p:grpSpPr>
      <p:pic>
        <p:nvPicPr>
          <p:cNvPr id="8" name="Picture 7" descr="Elanco-ppt-temp_16x9_Dividers_Body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CLICK TO EDIT BODY TITLE (ALL CAPS)</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7FD9226-F898-5242-BCE7-43277A971737}" type="slidenum">
              <a:rPr lang="en-US" smtClean="0"/>
              <a:t>‹#›</a:t>
            </a:fld>
            <a:endParaRPr lang="en-US"/>
          </a:p>
        </p:txBody>
      </p:sp>
      <p:pic>
        <p:nvPicPr>
          <p:cNvPr id="10" name="Picture 9" descr="elancologo_blue_fla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9" name="TextBox 8"/>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136734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921274"/>
          </a:xfrm>
          <a:prstGeom prst="rect">
            <a:avLst/>
          </a:prstGeom>
        </p:spPr>
        <p:txBody>
          <a:bodyPr vert="horz" lIns="130622" tIns="65311" rIns="130622" bIns="65311" rtlCol="0" anchor="b">
            <a:normAutofit/>
          </a:bodyPr>
          <a:lstStyle/>
          <a:p>
            <a:r>
              <a:rPr lang="en-US" dirty="0"/>
              <a:t>CLICK TO EDIT BODY TITLE</a:t>
            </a:r>
          </a:p>
        </p:txBody>
      </p:sp>
      <p:sp>
        <p:nvSpPr>
          <p:cNvPr id="3" name="Text Placeholder 2"/>
          <p:cNvSpPr>
            <a:spLocks noGrp="1"/>
          </p:cNvSpPr>
          <p:nvPr>
            <p:ph type="body" idx="1"/>
          </p:nvPr>
        </p:nvSpPr>
        <p:spPr>
          <a:xfrm>
            <a:off x="609600" y="1380849"/>
            <a:ext cx="10972800" cy="4745316"/>
          </a:xfrm>
          <a:prstGeom prst="rect">
            <a:avLst/>
          </a:prstGeom>
        </p:spPr>
        <p:txBody>
          <a:bodyPr vert="horz" lIns="130622" tIns="65311" rIns="130622" bIns="65311" rtlCol="0">
            <a:normAutofit/>
          </a:bodyPr>
          <a:lstStyle/>
          <a:p>
            <a:pPr lvl="0"/>
            <a:r>
              <a:rPr lang="en-US" dirty="0"/>
              <a:t>Click to edit body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925640" y="6294706"/>
            <a:ext cx="2844800" cy="365125"/>
          </a:xfrm>
          <a:prstGeom prst="rect">
            <a:avLst/>
          </a:prstGeom>
        </p:spPr>
        <p:txBody>
          <a:bodyPr vert="horz" lIns="130622" tIns="65311" rIns="130622" bIns="65311" rtlCol="0" anchor="ctr"/>
          <a:lstStyle>
            <a:lvl1pPr algn="r">
              <a:defRPr sz="1417">
                <a:solidFill>
                  <a:schemeClr val="bg1"/>
                </a:solidFill>
                <a:latin typeface="Arial"/>
                <a:cs typeface="Arial"/>
              </a:defRPr>
            </a:lvl1pPr>
          </a:lstStyle>
          <a:p>
            <a:fld id="{17FD9226-F898-5242-BCE7-43277A971737}" type="slidenum">
              <a:rPr lang="en-US" smtClean="0"/>
              <a:pPr/>
              <a:t>‹#›</a:t>
            </a:fld>
            <a:endParaRPr lang="en-US" dirty="0"/>
          </a:p>
        </p:txBody>
      </p:sp>
      <p:pic>
        <p:nvPicPr>
          <p:cNvPr id="10" name="Picture 9" descr="elancologo_blue_flat.png"/>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352215" y="6321988"/>
            <a:ext cx="674624" cy="334772"/>
          </a:xfrm>
          <a:prstGeom prst="rect">
            <a:avLst/>
          </a:prstGeom>
        </p:spPr>
      </p:pic>
      <p:sp>
        <p:nvSpPr>
          <p:cNvPr id="7" name="TextBox 6"/>
          <p:cNvSpPr txBox="1"/>
          <p:nvPr userDrawn="1"/>
        </p:nvSpPr>
        <p:spPr>
          <a:xfrm>
            <a:off x="1508733" y="6373332"/>
            <a:ext cx="2654748" cy="220510"/>
          </a:xfrm>
          <a:prstGeom prst="rect">
            <a:avLst/>
          </a:prstGeom>
          <a:noFill/>
        </p:spPr>
        <p:txBody>
          <a:bodyPr wrap="square" rtlCol="0" anchor="ctr">
            <a:spAutoFit/>
          </a:bodyPr>
          <a:lstStyle/>
          <a:p>
            <a:r>
              <a:rPr lang="en-US" sz="833" kern="1200" dirty="0">
                <a:solidFill>
                  <a:srgbClr val="3D789F"/>
                </a:solidFill>
                <a:effectLst/>
                <a:latin typeface="DIN-Regular" panose="020B0500000000000000" pitchFamily="34" charset="0"/>
                <a:ea typeface="+mn-ea"/>
                <a:cs typeface="+mn-cs"/>
              </a:rPr>
              <a:t>©2019 Elanco or its affiliates</a:t>
            </a:r>
          </a:p>
        </p:txBody>
      </p:sp>
    </p:spTree>
    <p:extLst>
      <p:ext uri="{BB962C8B-B14F-4D97-AF65-F5344CB8AC3E}">
        <p14:creationId xmlns:p14="http://schemas.microsoft.com/office/powerpoint/2010/main" val="3434994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544237" rtl="0" eaLnBrk="1" latinLnBrk="0" hangingPunct="1">
        <a:lnSpc>
          <a:spcPct val="80000"/>
        </a:lnSpc>
        <a:spcBef>
          <a:spcPct val="0"/>
        </a:spcBef>
        <a:buNone/>
        <a:defRPr sz="3333" kern="1200" baseline="0">
          <a:solidFill>
            <a:schemeClr val="tx2"/>
          </a:solidFill>
          <a:latin typeface="Arial"/>
          <a:ea typeface="+mj-ea"/>
          <a:cs typeface="Arial"/>
        </a:defRPr>
      </a:lvl1pPr>
    </p:titleStyle>
    <p:bodyStyle>
      <a:lvl1pPr marL="408178" indent="-408178" algn="l" defTabSz="544237" rtl="0" eaLnBrk="1" latinLnBrk="0" hangingPunct="1">
        <a:spcBef>
          <a:spcPct val="20000"/>
        </a:spcBef>
        <a:buFont typeface="Arial"/>
        <a:buChar char="•"/>
        <a:defRPr sz="3167" kern="1200">
          <a:solidFill>
            <a:schemeClr val="tx2"/>
          </a:solidFill>
          <a:latin typeface="Arial"/>
          <a:ea typeface="+mn-ea"/>
          <a:cs typeface="Arial"/>
        </a:defRPr>
      </a:lvl1pPr>
      <a:lvl2pPr marL="884385" indent="-340148" algn="l" defTabSz="544237" rtl="0" eaLnBrk="1" latinLnBrk="0" hangingPunct="1">
        <a:spcBef>
          <a:spcPct val="20000"/>
        </a:spcBef>
        <a:buFont typeface="Arial"/>
        <a:buChar char="–"/>
        <a:defRPr sz="3000" kern="1200">
          <a:solidFill>
            <a:schemeClr val="tx2"/>
          </a:solidFill>
          <a:latin typeface="Arial"/>
          <a:ea typeface="+mn-ea"/>
          <a:cs typeface="Arial"/>
        </a:defRPr>
      </a:lvl2pPr>
      <a:lvl3pPr marL="1360592" indent="-272118" algn="l" defTabSz="544237" rtl="0" eaLnBrk="1" latinLnBrk="0" hangingPunct="1">
        <a:spcBef>
          <a:spcPct val="20000"/>
        </a:spcBef>
        <a:buFont typeface="Arial"/>
        <a:buChar char="•"/>
        <a:defRPr sz="2833" kern="1200">
          <a:solidFill>
            <a:schemeClr val="tx2"/>
          </a:solidFill>
          <a:latin typeface="Arial"/>
          <a:ea typeface="+mn-ea"/>
          <a:cs typeface="Arial"/>
        </a:defRPr>
      </a:lvl3pPr>
      <a:lvl4pPr marL="1904829" indent="-272118" algn="l" defTabSz="544237" rtl="0" eaLnBrk="1" latinLnBrk="0" hangingPunct="1">
        <a:spcBef>
          <a:spcPct val="20000"/>
        </a:spcBef>
        <a:buFont typeface="Arial"/>
        <a:buChar char="–"/>
        <a:defRPr sz="2500" kern="1200">
          <a:solidFill>
            <a:schemeClr val="tx2"/>
          </a:solidFill>
          <a:latin typeface="Arial"/>
          <a:ea typeface="+mn-ea"/>
          <a:cs typeface="Arial"/>
        </a:defRPr>
      </a:lvl4pPr>
      <a:lvl5pPr marL="2449065" indent="-272118" algn="l" defTabSz="544237" rtl="0" eaLnBrk="1" latinLnBrk="0" hangingPunct="1">
        <a:spcBef>
          <a:spcPct val="20000"/>
        </a:spcBef>
        <a:buFont typeface="Arial"/>
        <a:buChar char="»"/>
        <a:defRPr sz="2500" kern="1200">
          <a:solidFill>
            <a:schemeClr val="tx2"/>
          </a:solidFill>
          <a:latin typeface="Arial"/>
          <a:ea typeface="+mn-ea"/>
          <a:cs typeface="Arial"/>
        </a:defRPr>
      </a:lvl5pPr>
      <a:lvl6pPr marL="2993302" indent="-272118" algn="l" defTabSz="544237" rtl="0" eaLnBrk="1" latinLnBrk="0" hangingPunct="1">
        <a:spcBef>
          <a:spcPct val="20000"/>
        </a:spcBef>
        <a:buFont typeface="Arial"/>
        <a:buChar char="•"/>
        <a:defRPr sz="2417" kern="1200">
          <a:solidFill>
            <a:schemeClr val="tx1"/>
          </a:solidFill>
          <a:latin typeface="+mn-lt"/>
          <a:ea typeface="+mn-ea"/>
          <a:cs typeface="+mn-cs"/>
        </a:defRPr>
      </a:lvl6pPr>
      <a:lvl7pPr marL="3537538" indent="-272118" algn="l" defTabSz="544237" rtl="0" eaLnBrk="1" latinLnBrk="0" hangingPunct="1">
        <a:spcBef>
          <a:spcPct val="20000"/>
        </a:spcBef>
        <a:buFont typeface="Arial"/>
        <a:buChar char="•"/>
        <a:defRPr sz="2417" kern="1200">
          <a:solidFill>
            <a:schemeClr val="tx1"/>
          </a:solidFill>
          <a:latin typeface="+mn-lt"/>
          <a:ea typeface="+mn-ea"/>
          <a:cs typeface="+mn-cs"/>
        </a:defRPr>
      </a:lvl7pPr>
      <a:lvl8pPr marL="4081776" indent="-272118" algn="l" defTabSz="544237" rtl="0" eaLnBrk="1" latinLnBrk="0" hangingPunct="1">
        <a:spcBef>
          <a:spcPct val="20000"/>
        </a:spcBef>
        <a:buFont typeface="Arial"/>
        <a:buChar char="•"/>
        <a:defRPr sz="2417" kern="1200">
          <a:solidFill>
            <a:schemeClr val="tx1"/>
          </a:solidFill>
          <a:latin typeface="+mn-lt"/>
          <a:ea typeface="+mn-ea"/>
          <a:cs typeface="+mn-cs"/>
        </a:defRPr>
      </a:lvl8pPr>
      <a:lvl9pPr marL="4626012" indent="-272118" algn="l" defTabSz="544237" rtl="0" eaLnBrk="1" latinLnBrk="0" hangingPunct="1">
        <a:spcBef>
          <a:spcPct val="20000"/>
        </a:spcBef>
        <a:buFont typeface="Arial"/>
        <a:buChar char="•"/>
        <a:defRPr sz="2417" kern="1200">
          <a:solidFill>
            <a:schemeClr val="tx1"/>
          </a:solidFill>
          <a:latin typeface="+mn-lt"/>
          <a:ea typeface="+mn-ea"/>
          <a:cs typeface="+mn-cs"/>
        </a:defRPr>
      </a:lvl9pPr>
    </p:bodyStyle>
    <p:otherStyle>
      <a:defPPr>
        <a:defRPr lang="en-US"/>
      </a:defPPr>
      <a:lvl1pPr marL="0" algn="l" defTabSz="544237" rtl="0" eaLnBrk="1" latinLnBrk="0" hangingPunct="1">
        <a:defRPr sz="2167" kern="1200">
          <a:solidFill>
            <a:schemeClr val="tx1"/>
          </a:solidFill>
          <a:latin typeface="+mn-lt"/>
          <a:ea typeface="+mn-ea"/>
          <a:cs typeface="+mn-cs"/>
        </a:defRPr>
      </a:lvl1pPr>
      <a:lvl2pPr marL="544237" algn="l" defTabSz="544237" rtl="0" eaLnBrk="1" latinLnBrk="0" hangingPunct="1">
        <a:defRPr sz="2167" kern="1200">
          <a:solidFill>
            <a:schemeClr val="tx1"/>
          </a:solidFill>
          <a:latin typeface="+mn-lt"/>
          <a:ea typeface="+mn-ea"/>
          <a:cs typeface="+mn-cs"/>
        </a:defRPr>
      </a:lvl2pPr>
      <a:lvl3pPr marL="1088473" algn="l" defTabSz="544237" rtl="0" eaLnBrk="1" latinLnBrk="0" hangingPunct="1">
        <a:defRPr sz="2167" kern="1200">
          <a:solidFill>
            <a:schemeClr val="tx1"/>
          </a:solidFill>
          <a:latin typeface="+mn-lt"/>
          <a:ea typeface="+mn-ea"/>
          <a:cs typeface="+mn-cs"/>
        </a:defRPr>
      </a:lvl3pPr>
      <a:lvl4pPr marL="1632711" algn="l" defTabSz="544237" rtl="0" eaLnBrk="1" latinLnBrk="0" hangingPunct="1">
        <a:defRPr sz="2167" kern="1200">
          <a:solidFill>
            <a:schemeClr val="tx1"/>
          </a:solidFill>
          <a:latin typeface="+mn-lt"/>
          <a:ea typeface="+mn-ea"/>
          <a:cs typeface="+mn-cs"/>
        </a:defRPr>
      </a:lvl4pPr>
      <a:lvl5pPr marL="2176947" algn="l" defTabSz="544237" rtl="0" eaLnBrk="1" latinLnBrk="0" hangingPunct="1">
        <a:defRPr sz="2167" kern="1200">
          <a:solidFill>
            <a:schemeClr val="tx1"/>
          </a:solidFill>
          <a:latin typeface="+mn-lt"/>
          <a:ea typeface="+mn-ea"/>
          <a:cs typeface="+mn-cs"/>
        </a:defRPr>
      </a:lvl5pPr>
      <a:lvl6pPr marL="2721184" algn="l" defTabSz="544237" rtl="0" eaLnBrk="1" latinLnBrk="0" hangingPunct="1">
        <a:defRPr sz="2167" kern="1200">
          <a:solidFill>
            <a:schemeClr val="tx1"/>
          </a:solidFill>
          <a:latin typeface="+mn-lt"/>
          <a:ea typeface="+mn-ea"/>
          <a:cs typeface="+mn-cs"/>
        </a:defRPr>
      </a:lvl6pPr>
      <a:lvl7pPr marL="3265420" algn="l" defTabSz="544237" rtl="0" eaLnBrk="1" latinLnBrk="0" hangingPunct="1">
        <a:defRPr sz="2167" kern="1200">
          <a:solidFill>
            <a:schemeClr val="tx1"/>
          </a:solidFill>
          <a:latin typeface="+mn-lt"/>
          <a:ea typeface="+mn-ea"/>
          <a:cs typeface="+mn-cs"/>
        </a:defRPr>
      </a:lvl7pPr>
      <a:lvl8pPr marL="3809657" algn="l" defTabSz="544237" rtl="0" eaLnBrk="1" latinLnBrk="0" hangingPunct="1">
        <a:defRPr sz="2167" kern="1200">
          <a:solidFill>
            <a:schemeClr val="tx1"/>
          </a:solidFill>
          <a:latin typeface="+mn-lt"/>
          <a:ea typeface="+mn-ea"/>
          <a:cs typeface="+mn-cs"/>
        </a:defRPr>
      </a:lvl8pPr>
      <a:lvl9pPr marL="4353894" algn="l" defTabSz="544237" rtl="0" eaLnBrk="1" latinLnBrk="0" hangingPunct="1">
        <a:defRPr sz="21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9B5914D-D786-804E-96B0-BBB3760D96F8}"/>
              </a:ext>
            </a:extLst>
          </p:cNvPr>
          <p:cNvSpPr txBox="1">
            <a:spLocks/>
          </p:cNvSpPr>
          <p:nvPr/>
        </p:nvSpPr>
        <p:spPr>
          <a:xfrm>
            <a:off x="0" y="-805"/>
            <a:ext cx="10972800" cy="984010"/>
          </a:xfrm>
          <a:prstGeom prst="rect">
            <a:avLst/>
          </a:prstGeom>
        </p:spPr>
        <p:txBody>
          <a:bodyPr vert="horz" lIns="108852" tIns="54426" rIns="108852" bIns="54426" rtlCol="0" anchor="ctr">
            <a:normAutofit/>
          </a:bodyPr>
          <a:lstStyle>
            <a:lvl1pPr algn="l" defTabSz="653084" rtl="0" eaLnBrk="1" latinLnBrk="0" hangingPunct="1">
              <a:lnSpc>
                <a:spcPct val="80000"/>
              </a:lnSpc>
              <a:spcBef>
                <a:spcPct val="0"/>
              </a:spcBef>
              <a:buNone/>
              <a:defRPr sz="4000" kern="1200" baseline="0">
                <a:solidFill>
                  <a:schemeClr val="tx2"/>
                </a:solidFill>
                <a:latin typeface="Arial"/>
                <a:ea typeface="+mj-ea"/>
                <a:cs typeface="Arial"/>
              </a:defRPr>
            </a:lvl1pPr>
          </a:lstStyle>
          <a:p>
            <a:r>
              <a:rPr lang="en-US" sz="2667" dirty="0">
                <a:solidFill>
                  <a:srgbClr val="073251"/>
                </a:solidFill>
                <a:latin typeface="Fira Sans Medium" panose="020B0503050000020004" pitchFamily="34" charset="0"/>
                <a:ea typeface="Fira Sans Medium" panose="020B0503050000020004" pitchFamily="34" charset="0"/>
              </a:rPr>
              <a:t>Elanco Commercial IT | Technical Analyst – UK Affiliate</a:t>
            </a:r>
          </a:p>
          <a:p>
            <a:br>
              <a:rPr lang="en-US" sz="1200" dirty="0">
                <a:solidFill>
                  <a:srgbClr val="073251"/>
                </a:solidFill>
                <a:latin typeface="Fira Sans" panose="020B0503050000020004" pitchFamily="34" charset="0"/>
                <a:ea typeface="Fira Sans" panose="020B0503050000020004" pitchFamily="34" charset="0"/>
              </a:rPr>
            </a:br>
            <a:endParaRPr lang="en-US" sz="1200" dirty="0">
              <a:solidFill>
                <a:srgbClr val="073251"/>
              </a:solidFill>
              <a:latin typeface="Fira Sans" panose="020B0503050000020004" pitchFamily="34" charset="0"/>
              <a:ea typeface="Fira Sans" panose="020B0503050000020004" pitchFamily="34" charset="0"/>
            </a:endParaRPr>
          </a:p>
        </p:txBody>
      </p:sp>
      <p:sp>
        <p:nvSpPr>
          <p:cNvPr id="15" name="Content Placeholder 2">
            <a:extLst>
              <a:ext uri="{FF2B5EF4-FFF2-40B4-BE49-F238E27FC236}">
                <a16:creationId xmlns:a16="http://schemas.microsoft.com/office/drawing/2014/main" id="{B10F78F6-063A-1141-9E8D-A3F4F8E3875F}"/>
              </a:ext>
            </a:extLst>
          </p:cNvPr>
          <p:cNvSpPr txBox="1">
            <a:spLocks/>
          </p:cNvSpPr>
          <p:nvPr/>
        </p:nvSpPr>
        <p:spPr>
          <a:xfrm>
            <a:off x="386952" y="1872744"/>
            <a:ext cx="1440000" cy="406352"/>
          </a:xfrm>
          <a:prstGeom prst="homePlate">
            <a:avLst/>
          </a:prstGeom>
          <a:solidFill>
            <a:schemeClr val="accent1"/>
          </a:solidFill>
        </p:spPr>
        <p:style>
          <a:lnRef idx="0">
            <a:scrgbClr r="0" g="0" b="0"/>
          </a:lnRef>
          <a:fillRef idx="0">
            <a:scrgbClr r="0" g="0" b="0"/>
          </a:fillRef>
          <a:effectRef idx="0">
            <a:scrgbClr r="0" g="0" b="0"/>
          </a:effectRef>
          <a:fontRef idx="minor">
            <a:schemeClr val="lt1"/>
          </a:fontRef>
        </p:style>
        <p:txBody>
          <a:bodyPr vert="horz" lIns="130622" tIns="65311" rIns="130622" bIns="65311" rtlCol="0" anchor="ctr">
            <a:normAutofit/>
          </a:bodyPr>
          <a:lstStyle>
            <a:lvl1pPr marL="408178" indent="-408178" algn="l" defTabSz="544237" rtl="0" eaLnBrk="1" latinLnBrk="0" hangingPunct="1">
              <a:spcBef>
                <a:spcPct val="20000"/>
              </a:spcBef>
              <a:buFont typeface="Arial"/>
              <a:buChar char="•"/>
              <a:defRPr sz="3167" kern="1200">
                <a:solidFill>
                  <a:schemeClr val="lt1"/>
                </a:solidFill>
                <a:latin typeface="+mn-lt"/>
                <a:ea typeface="+mn-ea"/>
                <a:cs typeface="+mn-cs"/>
              </a:defRPr>
            </a:lvl1pPr>
            <a:lvl2pPr marL="884385" indent="-340148" algn="l" defTabSz="544237" rtl="0" eaLnBrk="1" latinLnBrk="0" hangingPunct="1">
              <a:spcBef>
                <a:spcPct val="20000"/>
              </a:spcBef>
              <a:buFont typeface="Arial"/>
              <a:buChar char="–"/>
              <a:defRPr sz="2833" kern="1200">
                <a:solidFill>
                  <a:schemeClr val="lt1"/>
                </a:solidFill>
                <a:latin typeface="+mn-lt"/>
                <a:ea typeface="+mn-ea"/>
                <a:cs typeface="+mn-cs"/>
              </a:defRPr>
            </a:lvl2pPr>
            <a:lvl3pPr marL="1360592" indent="-272118" algn="l" defTabSz="544237" rtl="0" eaLnBrk="1" latinLnBrk="0" hangingPunct="1">
              <a:spcBef>
                <a:spcPct val="20000"/>
              </a:spcBef>
              <a:buFont typeface="Arial"/>
              <a:buChar char="•"/>
              <a:defRPr sz="2417" kern="1200">
                <a:solidFill>
                  <a:schemeClr val="lt1"/>
                </a:solidFill>
                <a:latin typeface="+mn-lt"/>
                <a:ea typeface="+mn-ea"/>
                <a:cs typeface="+mn-cs"/>
              </a:defRPr>
            </a:lvl3pPr>
            <a:lvl4pPr marL="1904829" indent="-272118" algn="l" defTabSz="544237" rtl="0" eaLnBrk="1" latinLnBrk="0" hangingPunct="1">
              <a:spcBef>
                <a:spcPct val="20000"/>
              </a:spcBef>
              <a:buFont typeface="Arial"/>
              <a:buChar char="–"/>
              <a:defRPr sz="2167" kern="1200">
                <a:solidFill>
                  <a:schemeClr val="lt1"/>
                </a:solidFill>
                <a:latin typeface="+mn-lt"/>
                <a:ea typeface="+mn-ea"/>
                <a:cs typeface="+mn-cs"/>
              </a:defRPr>
            </a:lvl4pPr>
            <a:lvl5pPr marL="2449065" indent="-272118" algn="l" defTabSz="544237" rtl="0" eaLnBrk="1" latinLnBrk="0" hangingPunct="1">
              <a:spcBef>
                <a:spcPct val="20000"/>
              </a:spcBef>
              <a:buFont typeface="Arial"/>
              <a:buChar char="»"/>
              <a:defRPr sz="2167" kern="1200">
                <a:solidFill>
                  <a:schemeClr val="lt1"/>
                </a:solidFill>
                <a:latin typeface="+mn-lt"/>
                <a:ea typeface="+mn-ea"/>
                <a:cs typeface="+mn-cs"/>
              </a:defRPr>
            </a:lvl5pPr>
            <a:lvl6pPr marL="2993302" indent="-272118" algn="l" defTabSz="544237" rtl="0" eaLnBrk="1" latinLnBrk="0" hangingPunct="1">
              <a:spcBef>
                <a:spcPct val="20000"/>
              </a:spcBef>
              <a:buFont typeface="Arial"/>
              <a:buChar char="•"/>
              <a:defRPr sz="2167" kern="1200">
                <a:solidFill>
                  <a:schemeClr val="lt1"/>
                </a:solidFill>
                <a:latin typeface="+mn-lt"/>
                <a:ea typeface="+mn-ea"/>
                <a:cs typeface="+mn-cs"/>
              </a:defRPr>
            </a:lvl6pPr>
            <a:lvl7pPr marL="3537538" indent="-272118" algn="l" defTabSz="544237" rtl="0" eaLnBrk="1" latinLnBrk="0" hangingPunct="1">
              <a:spcBef>
                <a:spcPct val="20000"/>
              </a:spcBef>
              <a:buFont typeface="Arial"/>
              <a:buChar char="•"/>
              <a:defRPr sz="2167" kern="1200">
                <a:solidFill>
                  <a:schemeClr val="lt1"/>
                </a:solidFill>
                <a:latin typeface="+mn-lt"/>
                <a:ea typeface="+mn-ea"/>
                <a:cs typeface="+mn-cs"/>
              </a:defRPr>
            </a:lvl7pPr>
            <a:lvl8pPr marL="4081776" indent="-272118" algn="l" defTabSz="544237" rtl="0" eaLnBrk="1" latinLnBrk="0" hangingPunct="1">
              <a:spcBef>
                <a:spcPct val="20000"/>
              </a:spcBef>
              <a:buFont typeface="Arial"/>
              <a:buChar char="•"/>
              <a:defRPr sz="2167" kern="1200">
                <a:solidFill>
                  <a:schemeClr val="lt1"/>
                </a:solidFill>
                <a:latin typeface="+mn-lt"/>
                <a:ea typeface="+mn-ea"/>
                <a:cs typeface="+mn-cs"/>
              </a:defRPr>
            </a:lvl8pPr>
            <a:lvl9pPr marL="4626012" indent="-272118" algn="l" defTabSz="544237" rtl="0" eaLnBrk="1" latinLnBrk="0" hangingPunct="1">
              <a:spcBef>
                <a:spcPct val="20000"/>
              </a:spcBef>
              <a:buFont typeface="Arial"/>
              <a:buChar char="•"/>
              <a:defRPr sz="2167" kern="1200">
                <a:solidFill>
                  <a:schemeClr val="lt1"/>
                </a:solidFill>
                <a:latin typeface="+mn-lt"/>
                <a:ea typeface="+mn-ea"/>
                <a:cs typeface="+mn-cs"/>
              </a:defRPr>
            </a:lvl9pPr>
          </a:lstStyle>
          <a:p>
            <a:pPr marL="0" marR="0" lvl="0" indent="0" algn="ctr" defTabSz="544237"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The Team</a:t>
            </a:r>
          </a:p>
        </p:txBody>
      </p:sp>
      <p:sp>
        <p:nvSpPr>
          <p:cNvPr id="16" name="Content Placeholder 3">
            <a:extLst>
              <a:ext uri="{FF2B5EF4-FFF2-40B4-BE49-F238E27FC236}">
                <a16:creationId xmlns:a16="http://schemas.microsoft.com/office/drawing/2014/main" id="{E66D8CF2-B31A-9C4D-B01C-B3347414F76E}"/>
              </a:ext>
            </a:extLst>
          </p:cNvPr>
          <p:cNvSpPr txBox="1">
            <a:spLocks/>
          </p:cNvSpPr>
          <p:nvPr/>
        </p:nvSpPr>
        <p:spPr>
          <a:xfrm>
            <a:off x="2171453" y="997022"/>
            <a:ext cx="7167154" cy="2157796"/>
          </a:xfrm>
          <a:prstGeom prst="rect">
            <a:avLst/>
          </a:prstGeom>
          <a:ln>
            <a:solidFill>
              <a:schemeClr val="accent1"/>
            </a:solidFill>
          </a:ln>
        </p:spPr>
        <p:txBody>
          <a:bodyPr vert="horz" lIns="130622" tIns="65311" rIns="130622" bIns="65311" rtlCol="0" anchor="t">
            <a:noAutofit/>
          </a:bodyPr>
          <a:lstStyle>
            <a:lvl1pPr marL="408178" indent="-408178" algn="l" defTabSz="544237" rtl="0" eaLnBrk="1" latinLnBrk="0" hangingPunct="1">
              <a:spcBef>
                <a:spcPct val="20000"/>
              </a:spcBef>
              <a:buFont typeface="Arial"/>
              <a:buChar char="•"/>
              <a:defRPr sz="3167" kern="1200">
                <a:solidFill>
                  <a:schemeClr val="tx2"/>
                </a:solidFill>
                <a:latin typeface="Arial"/>
                <a:ea typeface="+mn-ea"/>
                <a:cs typeface="Arial"/>
              </a:defRPr>
            </a:lvl1pPr>
            <a:lvl2pPr marL="884385" indent="-340148" algn="l" defTabSz="544237" rtl="0" eaLnBrk="1" latinLnBrk="0" hangingPunct="1">
              <a:spcBef>
                <a:spcPct val="20000"/>
              </a:spcBef>
              <a:buFont typeface="Arial"/>
              <a:buChar char="–"/>
              <a:defRPr sz="2833" kern="1200">
                <a:solidFill>
                  <a:schemeClr val="tx2"/>
                </a:solidFill>
                <a:latin typeface="Arial"/>
                <a:ea typeface="+mn-ea"/>
                <a:cs typeface="Arial"/>
              </a:defRPr>
            </a:lvl2pPr>
            <a:lvl3pPr marL="1360592" indent="-272118" algn="l" defTabSz="544237" rtl="0" eaLnBrk="1" latinLnBrk="0" hangingPunct="1">
              <a:spcBef>
                <a:spcPct val="20000"/>
              </a:spcBef>
              <a:buFont typeface="Arial"/>
              <a:buChar char="•"/>
              <a:defRPr sz="2417" kern="1200">
                <a:solidFill>
                  <a:schemeClr val="tx2"/>
                </a:solidFill>
                <a:latin typeface="Arial"/>
                <a:ea typeface="+mn-ea"/>
                <a:cs typeface="Arial"/>
              </a:defRPr>
            </a:lvl3pPr>
            <a:lvl4pPr marL="1904829" indent="-272118" algn="l" defTabSz="544237" rtl="0" eaLnBrk="1" latinLnBrk="0" hangingPunct="1">
              <a:spcBef>
                <a:spcPct val="20000"/>
              </a:spcBef>
              <a:buFont typeface="Arial"/>
              <a:buChar char="–"/>
              <a:defRPr sz="2167" kern="1200">
                <a:solidFill>
                  <a:schemeClr val="tx2"/>
                </a:solidFill>
                <a:latin typeface="Arial"/>
                <a:ea typeface="+mn-ea"/>
                <a:cs typeface="Arial"/>
              </a:defRPr>
            </a:lvl4pPr>
            <a:lvl5pPr marL="2449065" indent="-272118" algn="l" defTabSz="544237" rtl="0" eaLnBrk="1" latinLnBrk="0" hangingPunct="1">
              <a:spcBef>
                <a:spcPct val="20000"/>
              </a:spcBef>
              <a:buFont typeface="Arial"/>
              <a:buChar char="»"/>
              <a:defRPr sz="2167" kern="1200">
                <a:solidFill>
                  <a:schemeClr val="tx2"/>
                </a:solidFill>
                <a:latin typeface="Arial"/>
                <a:ea typeface="+mn-ea"/>
                <a:cs typeface="Arial"/>
              </a:defRPr>
            </a:lvl5pPr>
            <a:lvl6pPr marL="2993302" indent="-272118" algn="l" defTabSz="544237" rtl="0" eaLnBrk="1" latinLnBrk="0" hangingPunct="1">
              <a:spcBef>
                <a:spcPct val="20000"/>
              </a:spcBef>
              <a:buFont typeface="Arial"/>
              <a:buChar char="•"/>
              <a:defRPr sz="2167" kern="1200">
                <a:solidFill>
                  <a:schemeClr val="tx1"/>
                </a:solidFill>
                <a:latin typeface="+mn-lt"/>
                <a:ea typeface="+mn-ea"/>
                <a:cs typeface="+mn-cs"/>
              </a:defRPr>
            </a:lvl6pPr>
            <a:lvl7pPr marL="3537538" indent="-272118" algn="l" defTabSz="544237" rtl="0" eaLnBrk="1" latinLnBrk="0" hangingPunct="1">
              <a:spcBef>
                <a:spcPct val="20000"/>
              </a:spcBef>
              <a:buFont typeface="Arial"/>
              <a:buChar char="•"/>
              <a:defRPr sz="2167" kern="1200">
                <a:solidFill>
                  <a:schemeClr val="tx1"/>
                </a:solidFill>
                <a:latin typeface="+mn-lt"/>
                <a:ea typeface="+mn-ea"/>
                <a:cs typeface="+mn-cs"/>
              </a:defRPr>
            </a:lvl7pPr>
            <a:lvl8pPr marL="4081776" indent="-272118" algn="l" defTabSz="544237" rtl="0" eaLnBrk="1" latinLnBrk="0" hangingPunct="1">
              <a:spcBef>
                <a:spcPct val="20000"/>
              </a:spcBef>
              <a:buFont typeface="Arial"/>
              <a:buChar char="•"/>
              <a:defRPr sz="2167" kern="1200">
                <a:solidFill>
                  <a:schemeClr val="tx1"/>
                </a:solidFill>
                <a:latin typeface="+mn-lt"/>
                <a:ea typeface="+mn-ea"/>
                <a:cs typeface="+mn-cs"/>
              </a:defRPr>
            </a:lvl8pPr>
            <a:lvl9pPr marL="4626012" indent="-272118" algn="l" defTabSz="544237" rtl="0" eaLnBrk="1" latinLnBrk="0" hangingPunct="1">
              <a:spcBef>
                <a:spcPct val="20000"/>
              </a:spcBef>
              <a:buFont typeface="Arial"/>
              <a:buChar char="•"/>
              <a:defRPr sz="2167" kern="1200">
                <a:solidFill>
                  <a:schemeClr val="tx1"/>
                </a:solidFill>
                <a:latin typeface="+mn-lt"/>
                <a:ea typeface="+mn-ea"/>
                <a:cs typeface="+mn-cs"/>
              </a:defRPr>
            </a:lvl9pPr>
          </a:lstStyle>
          <a:p>
            <a:pPr marL="0" marR="0" lvl="0" indent="0" algn="l" defTabSz="544237" rtl="0" eaLnBrk="1" fontAlgn="auto" latinLnBrk="0" hangingPunct="1">
              <a:lnSpc>
                <a:spcPct val="100000"/>
              </a:lnSpc>
              <a:spcBef>
                <a:spcPct val="20000"/>
              </a:spcBef>
              <a:spcAft>
                <a:spcPts val="0"/>
              </a:spcAft>
              <a:buClrTx/>
              <a:buSzTx/>
              <a:buFont typeface="Arial"/>
              <a:buNone/>
              <a:tabLst/>
              <a:defRPr/>
            </a:pPr>
            <a:r>
              <a:rPr kumimoji="0" lang="en-GB" sz="1100" i="0" u="none" strike="noStrike" kern="1200" cap="none" spc="0" normalizeH="0" baseline="0" noProof="0" dirty="0">
                <a:ln>
                  <a:noFill/>
                </a:ln>
                <a:solidFill>
                  <a:srgbClr val="073251"/>
                </a:solidFill>
                <a:effectLst/>
                <a:uLnTx/>
                <a:uFillTx/>
                <a:latin typeface="Fira Sans" panose="020B0503050000020004" pitchFamily="34" charset="0"/>
                <a:ea typeface="Fira Sans" panose="020B0503050000020004" pitchFamily="34" charset="0"/>
              </a:rPr>
              <a:t>An exciting opportunity to join Elanco’s Global</a:t>
            </a:r>
            <a:r>
              <a:rPr kumimoji="0" lang="en-GB" sz="1100" b="1" i="0" u="none" strike="noStrike" kern="1200" cap="none" spc="0" normalizeH="0" baseline="0" noProof="0" dirty="0">
                <a:ln>
                  <a:noFill/>
                </a:ln>
                <a:solidFill>
                  <a:srgbClr val="073251"/>
                </a:solidFill>
                <a:effectLst/>
                <a:uLnTx/>
                <a:uFillTx/>
                <a:latin typeface="Fira Sans" panose="020B0503050000020004" pitchFamily="34" charset="0"/>
                <a:ea typeface="Fira Sans" panose="020B0503050000020004" pitchFamily="34" charset="0"/>
              </a:rPr>
              <a:t> Commercial IT </a:t>
            </a:r>
            <a:r>
              <a:rPr kumimoji="0" lang="en-GB" sz="1100" i="0" u="none" strike="noStrike" kern="1200" cap="none" spc="0" normalizeH="0" baseline="0" noProof="0" dirty="0">
                <a:ln>
                  <a:noFill/>
                </a:ln>
                <a:solidFill>
                  <a:srgbClr val="073251"/>
                </a:solidFill>
                <a:effectLst/>
                <a:uLnTx/>
                <a:uFillTx/>
                <a:latin typeface="Fira Sans" panose="020B0503050000020004" pitchFamily="34" charset="0"/>
                <a:ea typeface="Fira Sans" panose="020B0503050000020004" pitchFamily="34" charset="0"/>
              </a:rPr>
              <a:t>team</a:t>
            </a:r>
            <a:r>
              <a:rPr kumimoji="0" lang="en-GB" sz="1100" i="1" u="none" strike="noStrike" kern="1200" cap="none" spc="0" normalizeH="0" baseline="0" noProof="0" dirty="0">
                <a:ln>
                  <a:noFill/>
                </a:ln>
                <a:solidFill>
                  <a:srgbClr val="073251"/>
                </a:solidFill>
                <a:effectLst/>
                <a:uLnTx/>
                <a:uFillTx/>
                <a:latin typeface="Fira Sans" panose="020B0503050000020004" pitchFamily="34" charset="0"/>
                <a:ea typeface="Fira Sans" panose="020B0503050000020004" pitchFamily="34" charset="0"/>
              </a:rPr>
              <a:t> </a:t>
            </a:r>
            <a:r>
              <a:rPr kumimoji="0" lang="en-GB" sz="1100" u="none" strike="noStrike" kern="1200" cap="none" spc="0" normalizeH="0" baseline="0" noProof="0" dirty="0">
                <a:ln>
                  <a:noFill/>
                </a:ln>
                <a:solidFill>
                  <a:srgbClr val="073251"/>
                </a:solidFill>
                <a:effectLst/>
                <a:uLnTx/>
                <a:uFillTx/>
                <a:latin typeface="Fira Sans" panose="020B0503050000020004" pitchFamily="34" charset="0"/>
                <a:ea typeface="Fira Sans" panose="020B0503050000020004" pitchFamily="34" charset="0"/>
              </a:rPr>
              <a:t>in the UK</a:t>
            </a:r>
            <a:r>
              <a:rPr lang="en-GB" sz="1100" dirty="0">
                <a:latin typeface="Fira Sans" panose="020B0503050000020004" pitchFamily="34" charset="0"/>
                <a:ea typeface="Fira Sans" panose="020B0503050000020004" pitchFamily="34" charset="0"/>
              </a:rPr>
              <a:t>. In this role you will act as the “face of IT” to our business partners across the UK and Ireland. Whether that be to support our sales teams, finance, marketing or rolling out new exciting technologies and matching them to business needs, you will have a vast exposure to all aspects of IT as a true technical problem solver. </a:t>
            </a:r>
          </a:p>
          <a:p>
            <a:pPr marL="0" marR="0" lvl="0" indent="0" algn="l" defTabSz="544237" rtl="0" eaLnBrk="1" fontAlgn="auto" latinLnBrk="0" hangingPunct="1">
              <a:lnSpc>
                <a:spcPct val="100000"/>
              </a:lnSpc>
              <a:spcBef>
                <a:spcPct val="20000"/>
              </a:spcBef>
              <a:spcAft>
                <a:spcPts val="0"/>
              </a:spcAft>
              <a:buClrTx/>
              <a:buSzTx/>
              <a:buFont typeface="Arial"/>
              <a:buNone/>
              <a:tabLst/>
              <a:defRPr/>
            </a:pPr>
            <a:endParaRPr lang="en-GB" sz="1100" dirty="0">
              <a:latin typeface="Fira Sans" panose="020B0503050000020004" pitchFamily="34" charset="0"/>
              <a:ea typeface="Fira Sans" panose="020B0503050000020004" pitchFamily="34" charset="0"/>
            </a:endParaRPr>
          </a:p>
          <a:p>
            <a:pPr marL="0" lvl="0" indent="0">
              <a:buNone/>
            </a:pPr>
            <a:r>
              <a:rPr lang="en-GB" sz="1100" dirty="0">
                <a:latin typeface="Fira Sans" panose="020B0503050000020004" pitchFamily="34" charset="0"/>
                <a:ea typeface="Fira Sans" panose="020B0503050000020004" pitchFamily="34" charset="0"/>
              </a:rPr>
              <a:t>The UK is one of Elanco’s largest markets with a growing IT presence locally, but with only a few dedicated to the UK/IE market this role has great potential to allow someone to really leave their mark with real business impact to show for it. </a:t>
            </a:r>
            <a:br>
              <a:rPr lang="en-GB" sz="1100" dirty="0">
                <a:latin typeface="Fira Sans" panose="020B0503050000020004" pitchFamily="34" charset="0"/>
                <a:ea typeface="Fira Sans" panose="020B0503050000020004" pitchFamily="34" charset="0"/>
              </a:rPr>
            </a:br>
            <a:endParaRPr lang="en-GB" sz="1100" dirty="0">
              <a:latin typeface="Fira Sans" panose="020B0503050000020004" pitchFamily="34" charset="0"/>
              <a:ea typeface="Fira Sans" panose="020B0503050000020004" pitchFamily="34" charset="0"/>
            </a:endParaRPr>
          </a:p>
          <a:p>
            <a:pPr marL="0" lvl="0" indent="0">
              <a:buNone/>
            </a:pPr>
            <a:r>
              <a:rPr lang="en-GB" sz="1100" dirty="0">
                <a:latin typeface="Fira Sans" panose="020B0503050000020004" pitchFamily="34" charset="0"/>
                <a:ea typeface="Fira Sans" panose="020B0503050000020004" pitchFamily="34" charset="0"/>
              </a:rPr>
              <a:t>Whether that be working on our great </a:t>
            </a:r>
            <a:r>
              <a:rPr lang="en-GB" sz="1100" dirty="0" err="1">
                <a:latin typeface="Fira Sans" panose="020B0503050000020004" pitchFamily="34" charset="0"/>
                <a:ea typeface="Fira Sans" panose="020B0503050000020004" pitchFamily="34" charset="0"/>
              </a:rPr>
              <a:t>MyElanco</a:t>
            </a:r>
            <a:r>
              <a:rPr lang="en-GB" sz="1100" dirty="0">
                <a:latin typeface="Fira Sans" panose="020B0503050000020004" pitchFamily="34" charset="0"/>
                <a:ea typeface="Fira Sans" panose="020B0503050000020004" pitchFamily="34" charset="0"/>
              </a:rPr>
              <a:t> web portal, delivering training for new technologies, innovating on business processes through tech or being a representative of IT in Marketing planning there is plenty for a proactive, open-minded, relationship building technologist to get their teeth into.</a:t>
            </a:r>
          </a:p>
          <a:p>
            <a:pPr marL="0" lvl="0" indent="0">
              <a:buNone/>
            </a:pPr>
            <a:endParaRPr lang="en-GB" sz="1100" dirty="0">
              <a:latin typeface="Fira Sans" panose="020B0503050000020004" pitchFamily="34" charset="0"/>
              <a:ea typeface="Fira Sans" panose="020B0503050000020004" pitchFamily="34" charset="0"/>
            </a:endParaRPr>
          </a:p>
          <a:p>
            <a:pPr marL="0" marR="0" lvl="0" indent="0" algn="l" defTabSz="544237" rtl="0" eaLnBrk="1" fontAlgn="auto" latinLnBrk="0" hangingPunct="1">
              <a:lnSpc>
                <a:spcPct val="100000"/>
              </a:lnSpc>
              <a:spcBef>
                <a:spcPct val="20000"/>
              </a:spcBef>
              <a:spcAft>
                <a:spcPts val="0"/>
              </a:spcAft>
              <a:buClrTx/>
              <a:buSzTx/>
              <a:buFont typeface="Arial"/>
              <a:buNone/>
              <a:tabLst/>
              <a:defRPr/>
            </a:pPr>
            <a:endParaRPr lang="en-GB" sz="1100" dirty="0">
              <a:latin typeface="Fira Sans" panose="020B0503050000020004" pitchFamily="34" charset="0"/>
              <a:ea typeface="Fira Sans" panose="020B0503050000020004" pitchFamily="34" charset="0"/>
            </a:endParaRPr>
          </a:p>
        </p:txBody>
      </p:sp>
      <p:sp>
        <p:nvSpPr>
          <p:cNvPr id="21" name="Content Placeholder 2">
            <a:extLst>
              <a:ext uri="{FF2B5EF4-FFF2-40B4-BE49-F238E27FC236}">
                <a16:creationId xmlns:a16="http://schemas.microsoft.com/office/drawing/2014/main" id="{704AA635-A45E-1740-A672-933105FC8649}"/>
              </a:ext>
            </a:extLst>
          </p:cNvPr>
          <p:cNvSpPr txBox="1">
            <a:spLocks/>
          </p:cNvSpPr>
          <p:nvPr/>
        </p:nvSpPr>
        <p:spPr>
          <a:xfrm>
            <a:off x="386952" y="3834583"/>
            <a:ext cx="1440000" cy="406352"/>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vert="horz" lIns="130622" tIns="65311" rIns="130622" bIns="65311" rtlCol="0" anchor="ctr">
            <a:normAutofit/>
          </a:bodyPr>
          <a:lstStyle>
            <a:lvl1pPr marL="408178" indent="-408178" algn="l" defTabSz="544237" rtl="0" eaLnBrk="1" latinLnBrk="0" hangingPunct="1">
              <a:spcBef>
                <a:spcPct val="20000"/>
              </a:spcBef>
              <a:buFont typeface="Arial"/>
              <a:buChar char="•"/>
              <a:defRPr sz="3167" kern="1200">
                <a:solidFill>
                  <a:schemeClr val="lt1"/>
                </a:solidFill>
                <a:latin typeface="+mn-lt"/>
                <a:ea typeface="+mn-ea"/>
                <a:cs typeface="+mn-cs"/>
              </a:defRPr>
            </a:lvl1pPr>
            <a:lvl2pPr marL="884385" indent="-340148" algn="l" defTabSz="544237" rtl="0" eaLnBrk="1" latinLnBrk="0" hangingPunct="1">
              <a:spcBef>
                <a:spcPct val="20000"/>
              </a:spcBef>
              <a:buFont typeface="Arial"/>
              <a:buChar char="–"/>
              <a:defRPr sz="2833" kern="1200">
                <a:solidFill>
                  <a:schemeClr val="lt1"/>
                </a:solidFill>
                <a:latin typeface="+mn-lt"/>
                <a:ea typeface="+mn-ea"/>
                <a:cs typeface="+mn-cs"/>
              </a:defRPr>
            </a:lvl2pPr>
            <a:lvl3pPr marL="1360592" indent="-272118" algn="l" defTabSz="544237" rtl="0" eaLnBrk="1" latinLnBrk="0" hangingPunct="1">
              <a:spcBef>
                <a:spcPct val="20000"/>
              </a:spcBef>
              <a:buFont typeface="Arial"/>
              <a:buChar char="•"/>
              <a:defRPr sz="2417" kern="1200">
                <a:solidFill>
                  <a:schemeClr val="lt1"/>
                </a:solidFill>
                <a:latin typeface="+mn-lt"/>
                <a:ea typeface="+mn-ea"/>
                <a:cs typeface="+mn-cs"/>
              </a:defRPr>
            </a:lvl3pPr>
            <a:lvl4pPr marL="1904829" indent="-272118" algn="l" defTabSz="544237" rtl="0" eaLnBrk="1" latinLnBrk="0" hangingPunct="1">
              <a:spcBef>
                <a:spcPct val="20000"/>
              </a:spcBef>
              <a:buFont typeface="Arial"/>
              <a:buChar char="–"/>
              <a:defRPr sz="2167" kern="1200">
                <a:solidFill>
                  <a:schemeClr val="lt1"/>
                </a:solidFill>
                <a:latin typeface="+mn-lt"/>
                <a:ea typeface="+mn-ea"/>
                <a:cs typeface="+mn-cs"/>
              </a:defRPr>
            </a:lvl4pPr>
            <a:lvl5pPr marL="2449065" indent="-272118" algn="l" defTabSz="544237" rtl="0" eaLnBrk="1" latinLnBrk="0" hangingPunct="1">
              <a:spcBef>
                <a:spcPct val="20000"/>
              </a:spcBef>
              <a:buFont typeface="Arial"/>
              <a:buChar char="»"/>
              <a:defRPr sz="2167" kern="1200">
                <a:solidFill>
                  <a:schemeClr val="lt1"/>
                </a:solidFill>
                <a:latin typeface="+mn-lt"/>
                <a:ea typeface="+mn-ea"/>
                <a:cs typeface="+mn-cs"/>
              </a:defRPr>
            </a:lvl5pPr>
            <a:lvl6pPr marL="2993302" indent="-272118" algn="l" defTabSz="544237" rtl="0" eaLnBrk="1" latinLnBrk="0" hangingPunct="1">
              <a:spcBef>
                <a:spcPct val="20000"/>
              </a:spcBef>
              <a:buFont typeface="Arial"/>
              <a:buChar char="•"/>
              <a:defRPr sz="2167" kern="1200">
                <a:solidFill>
                  <a:schemeClr val="lt1"/>
                </a:solidFill>
                <a:latin typeface="+mn-lt"/>
                <a:ea typeface="+mn-ea"/>
                <a:cs typeface="+mn-cs"/>
              </a:defRPr>
            </a:lvl6pPr>
            <a:lvl7pPr marL="3537538" indent="-272118" algn="l" defTabSz="544237" rtl="0" eaLnBrk="1" latinLnBrk="0" hangingPunct="1">
              <a:spcBef>
                <a:spcPct val="20000"/>
              </a:spcBef>
              <a:buFont typeface="Arial"/>
              <a:buChar char="•"/>
              <a:defRPr sz="2167" kern="1200">
                <a:solidFill>
                  <a:schemeClr val="lt1"/>
                </a:solidFill>
                <a:latin typeface="+mn-lt"/>
                <a:ea typeface="+mn-ea"/>
                <a:cs typeface="+mn-cs"/>
              </a:defRPr>
            </a:lvl7pPr>
            <a:lvl8pPr marL="4081776" indent="-272118" algn="l" defTabSz="544237" rtl="0" eaLnBrk="1" latinLnBrk="0" hangingPunct="1">
              <a:spcBef>
                <a:spcPct val="20000"/>
              </a:spcBef>
              <a:buFont typeface="Arial"/>
              <a:buChar char="•"/>
              <a:defRPr sz="2167" kern="1200">
                <a:solidFill>
                  <a:schemeClr val="lt1"/>
                </a:solidFill>
                <a:latin typeface="+mn-lt"/>
                <a:ea typeface="+mn-ea"/>
                <a:cs typeface="+mn-cs"/>
              </a:defRPr>
            </a:lvl8pPr>
            <a:lvl9pPr marL="4626012" indent="-272118" algn="l" defTabSz="544237" rtl="0" eaLnBrk="1" latinLnBrk="0" hangingPunct="1">
              <a:spcBef>
                <a:spcPct val="20000"/>
              </a:spcBef>
              <a:buFont typeface="Arial"/>
              <a:buChar char="•"/>
              <a:defRPr sz="2167" kern="1200">
                <a:solidFill>
                  <a:schemeClr val="lt1"/>
                </a:solidFill>
                <a:latin typeface="+mn-lt"/>
                <a:ea typeface="+mn-ea"/>
                <a:cs typeface="+mn-cs"/>
              </a:defRPr>
            </a:lvl9pPr>
          </a:lstStyle>
          <a:p>
            <a:pPr marL="0" marR="0" lvl="0" indent="0" algn="ctr" defTabSz="544237"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The Role</a:t>
            </a:r>
          </a:p>
        </p:txBody>
      </p:sp>
      <p:sp>
        <p:nvSpPr>
          <p:cNvPr id="22" name="Content Placeholder 3">
            <a:extLst>
              <a:ext uri="{FF2B5EF4-FFF2-40B4-BE49-F238E27FC236}">
                <a16:creationId xmlns:a16="http://schemas.microsoft.com/office/drawing/2014/main" id="{ED6EFB05-79FC-494F-9A6C-53776B5085AC}"/>
              </a:ext>
            </a:extLst>
          </p:cNvPr>
          <p:cNvSpPr txBox="1">
            <a:spLocks/>
          </p:cNvSpPr>
          <p:nvPr/>
        </p:nvSpPr>
        <p:spPr>
          <a:xfrm>
            <a:off x="2182483" y="3347492"/>
            <a:ext cx="9399917" cy="1380534"/>
          </a:xfrm>
          <a:prstGeom prst="rect">
            <a:avLst/>
          </a:prstGeom>
          <a:ln>
            <a:solidFill>
              <a:schemeClr val="accent4"/>
            </a:solidFill>
          </a:ln>
        </p:spPr>
        <p:txBody>
          <a:bodyPr vert="horz" lIns="130622" tIns="65311" rIns="130622" bIns="65311" rtlCol="0" anchor="t">
            <a:noAutofit/>
          </a:bodyPr>
          <a:lstStyle>
            <a:lvl1pPr marL="408178" indent="-408178" algn="l" defTabSz="544237" rtl="0" eaLnBrk="1" latinLnBrk="0" hangingPunct="1">
              <a:spcBef>
                <a:spcPct val="20000"/>
              </a:spcBef>
              <a:buFont typeface="Arial"/>
              <a:buChar char="•"/>
              <a:defRPr sz="3167" kern="1200">
                <a:solidFill>
                  <a:schemeClr val="tx2"/>
                </a:solidFill>
                <a:latin typeface="Arial"/>
                <a:ea typeface="+mn-ea"/>
                <a:cs typeface="Arial"/>
              </a:defRPr>
            </a:lvl1pPr>
            <a:lvl2pPr marL="884385" indent="-340148" algn="l" defTabSz="544237" rtl="0" eaLnBrk="1" latinLnBrk="0" hangingPunct="1">
              <a:spcBef>
                <a:spcPct val="20000"/>
              </a:spcBef>
              <a:buFont typeface="Arial"/>
              <a:buChar char="–"/>
              <a:defRPr sz="2833" kern="1200">
                <a:solidFill>
                  <a:schemeClr val="tx2"/>
                </a:solidFill>
                <a:latin typeface="Arial"/>
                <a:ea typeface="+mn-ea"/>
                <a:cs typeface="Arial"/>
              </a:defRPr>
            </a:lvl2pPr>
            <a:lvl3pPr marL="1360592" indent="-272118" algn="l" defTabSz="544237" rtl="0" eaLnBrk="1" latinLnBrk="0" hangingPunct="1">
              <a:spcBef>
                <a:spcPct val="20000"/>
              </a:spcBef>
              <a:buFont typeface="Arial"/>
              <a:buChar char="•"/>
              <a:defRPr sz="2417" kern="1200">
                <a:solidFill>
                  <a:schemeClr val="tx2"/>
                </a:solidFill>
                <a:latin typeface="Arial"/>
                <a:ea typeface="+mn-ea"/>
                <a:cs typeface="Arial"/>
              </a:defRPr>
            </a:lvl3pPr>
            <a:lvl4pPr marL="1904829" indent="-272118" algn="l" defTabSz="544237" rtl="0" eaLnBrk="1" latinLnBrk="0" hangingPunct="1">
              <a:spcBef>
                <a:spcPct val="20000"/>
              </a:spcBef>
              <a:buFont typeface="Arial"/>
              <a:buChar char="–"/>
              <a:defRPr sz="2167" kern="1200">
                <a:solidFill>
                  <a:schemeClr val="tx2"/>
                </a:solidFill>
                <a:latin typeface="Arial"/>
                <a:ea typeface="+mn-ea"/>
                <a:cs typeface="Arial"/>
              </a:defRPr>
            </a:lvl4pPr>
            <a:lvl5pPr marL="2449065" indent="-272118" algn="l" defTabSz="544237" rtl="0" eaLnBrk="1" latinLnBrk="0" hangingPunct="1">
              <a:spcBef>
                <a:spcPct val="20000"/>
              </a:spcBef>
              <a:buFont typeface="Arial"/>
              <a:buChar char="»"/>
              <a:defRPr sz="2167" kern="1200">
                <a:solidFill>
                  <a:schemeClr val="tx2"/>
                </a:solidFill>
                <a:latin typeface="Arial"/>
                <a:ea typeface="+mn-ea"/>
                <a:cs typeface="Arial"/>
              </a:defRPr>
            </a:lvl5pPr>
            <a:lvl6pPr marL="2993302" indent="-272118" algn="l" defTabSz="544237" rtl="0" eaLnBrk="1" latinLnBrk="0" hangingPunct="1">
              <a:spcBef>
                <a:spcPct val="20000"/>
              </a:spcBef>
              <a:buFont typeface="Arial"/>
              <a:buChar char="•"/>
              <a:defRPr sz="2167" kern="1200">
                <a:solidFill>
                  <a:schemeClr val="tx1"/>
                </a:solidFill>
                <a:latin typeface="+mn-lt"/>
                <a:ea typeface="+mn-ea"/>
                <a:cs typeface="+mn-cs"/>
              </a:defRPr>
            </a:lvl6pPr>
            <a:lvl7pPr marL="3537538" indent="-272118" algn="l" defTabSz="544237" rtl="0" eaLnBrk="1" latinLnBrk="0" hangingPunct="1">
              <a:spcBef>
                <a:spcPct val="20000"/>
              </a:spcBef>
              <a:buFont typeface="Arial"/>
              <a:buChar char="•"/>
              <a:defRPr sz="2167" kern="1200">
                <a:solidFill>
                  <a:schemeClr val="tx1"/>
                </a:solidFill>
                <a:latin typeface="+mn-lt"/>
                <a:ea typeface="+mn-ea"/>
                <a:cs typeface="+mn-cs"/>
              </a:defRPr>
            </a:lvl7pPr>
            <a:lvl8pPr marL="4081776" indent="-272118" algn="l" defTabSz="544237" rtl="0" eaLnBrk="1" latinLnBrk="0" hangingPunct="1">
              <a:spcBef>
                <a:spcPct val="20000"/>
              </a:spcBef>
              <a:buFont typeface="Arial"/>
              <a:buChar char="•"/>
              <a:defRPr sz="2167" kern="1200">
                <a:solidFill>
                  <a:schemeClr val="tx1"/>
                </a:solidFill>
                <a:latin typeface="+mn-lt"/>
                <a:ea typeface="+mn-ea"/>
                <a:cs typeface="+mn-cs"/>
              </a:defRPr>
            </a:lvl8pPr>
            <a:lvl9pPr marL="4626012" indent="-272118" algn="l" defTabSz="544237" rtl="0" eaLnBrk="1" latinLnBrk="0" hangingPunct="1">
              <a:spcBef>
                <a:spcPct val="20000"/>
              </a:spcBef>
              <a:buFont typeface="Arial"/>
              <a:buChar char="•"/>
              <a:defRPr sz="2167" kern="1200">
                <a:solidFill>
                  <a:schemeClr val="tx1"/>
                </a:solidFill>
                <a:latin typeface="+mn-lt"/>
                <a:ea typeface="+mn-ea"/>
                <a:cs typeface="+mn-cs"/>
              </a:defRPr>
            </a:lvl9pPr>
          </a:lstStyle>
          <a:p>
            <a:pPr marL="0" lvl="0" indent="0">
              <a:buNone/>
            </a:pPr>
            <a:r>
              <a:rPr lang="en-GB" sz="1100" dirty="0">
                <a:solidFill>
                  <a:srgbClr val="073251"/>
                </a:solidFill>
                <a:latin typeface="Fira Sans" panose="020B0503050000020004" pitchFamily="34" charset="0"/>
                <a:ea typeface="Fira Sans" panose="020B0503050000020004" pitchFamily="34" charset="0"/>
              </a:rPr>
              <a:t>The </a:t>
            </a:r>
            <a:r>
              <a:rPr lang="en-GB" sz="1100" b="1" dirty="0">
                <a:solidFill>
                  <a:srgbClr val="073251"/>
                </a:solidFill>
                <a:latin typeface="Fira Sans" panose="020B0503050000020004" pitchFamily="34" charset="0"/>
                <a:ea typeface="Fira Sans" panose="020B0503050000020004" pitchFamily="34" charset="0"/>
              </a:rPr>
              <a:t>Technical Analyst – UK Affiliate </a:t>
            </a:r>
            <a:r>
              <a:rPr lang="en-GB" sz="1100" dirty="0">
                <a:solidFill>
                  <a:srgbClr val="073251"/>
                </a:solidFill>
                <a:latin typeface="Fira Sans" panose="020B0503050000020004" pitchFamily="34" charset="0"/>
                <a:ea typeface="Fira Sans" panose="020B0503050000020004" pitchFamily="34" charset="0"/>
              </a:rPr>
              <a:t>role is uniquely positioned to gain a broad insight into the technologies we use, apply them to solve real business problems and to work closely with all members of not only the UK/IE market but the wider IT community as well.</a:t>
            </a:r>
            <a:br>
              <a:rPr lang="en-GB" sz="1100" dirty="0">
                <a:solidFill>
                  <a:srgbClr val="073251"/>
                </a:solidFill>
                <a:latin typeface="Fira Sans" panose="020B0503050000020004" pitchFamily="34" charset="0"/>
                <a:ea typeface="Fira Sans" panose="020B0503050000020004" pitchFamily="34" charset="0"/>
              </a:rPr>
            </a:br>
            <a:endParaRPr lang="en-GB" sz="1100" dirty="0">
              <a:solidFill>
                <a:srgbClr val="073251"/>
              </a:solidFill>
              <a:latin typeface="Fira Sans" panose="020B0503050000020004" pitchFamily="34" charset="0"/>
              <a:ea typeface="Fira Sans" panose="020B0503050000020004" pitchFamily="34" charset="0"/>
            </a:endParaRPr>
          </a:p>
          <a:p>
            <a:pPr marL="0" lvl="0" indent="0">
              <a:buNone/>
            </a:pPr>
            <a:r>
              <a:rPr lang="en-GB" sz="1100" dirty="0">
                <a:solidFill>
                  <a:srgbClr val="073251"/>
                </a:solidFill>
                <a:latin typeface="Fira Sans" panose="020B0503050000020004" pitchFamily="34" charset="0"/>
                <a:ea typeface="Fira Sans" panose="020B0503050000020004" pitchFamily="34" charset="0"/>
              </a:rPr>
              <a:t>With Elanco’s IPO and recent efforts to stand up our innovative </a:t>
            </a:r>
            <a:r>
              <a:rPr lang="en-GB" sz="1100">
                <a:solidFill>
                  <a:srgbClr val="073251"/>
                </a:solidFill>
                <a:latin typeface="Fira Sans" panose="020B0503050000020004" pitchFamily="34" charset="0"/>
                <a:ea typeface="Fira Sans" panose="020B0503050000020004" pitchFamily="34" charset="0"/>
              </a:rPr>
              <a:t>IT footprint we </a:t>
            </a:r>
            <a:r>
              <a:rPr lang="en-GB" sz="1100" dirty="0">
                <a:solidFill>
                  <a:srgbClr val="073251"/>
                </a:solidFill>
                <a:latin typeface="Fira Sans" panose="020B0503050000020004" pitchFamily="34" charset="0"/>
                <a:ea typeface="Fira Sans" panose="020B0503050000020004" pitchFamily="34" charset="0"/>
              </a:rPr>
              <a:t>have had great success to date but the job is not yet done. We need a talented individual to join us to continue this progress and ensure that what we build will deliver real value to our frontline business teams. You will be need to have a broad curiosity for technology, have a passion for building relationships, and a creative approach to problem solving to proactively act as the “face of IT” being the catalyst between our business and technical functions.</a:t>
            </a:r>
          </a:p>
          <a:p>
            <a:pPr marL="0" lvl="0" indent="0">
              <a:buNone/>
            </a:pPr>
            <a:endParaRPr lang="en-GB" sz="1100" dirty="0">
              <a:solidFill>
                <a:srgbClr val="073251"/>
              </a:solidFill>
              <a:latin typeface="Fira Sans" panose="020B0503050000020004" pitchFamily="34" charset="0"/>
              <a:ea typeface="Fira Sans" panose="020B0503050000020004" pitchFamily="34" charset="0"/>
            </a:endParaRPr>
          </a:p>
          <a:p>
            <a:pPr marL="0" lvl="0" indent="0">
              <a:buNone/>
            </a:pPr>
            <a:endParaRPr lang="en-GB" sz="1100" dirty="0">
              <a:solidFill>
                <a:srgbClr val="073251"/>
              </a:solidFill>
              <a:latin typeface="Fira Sans" panose="020B0503050000020004" pitchFamily="34" charset="0"/>
              <a:ea typeface="Fira Sans" panose="020B0503050000020004" pitchFamily="34" charset="0"/>
            </a:endParaRPr>
          </a:p>
        </p:txBody>
      </p:sp>
      <p:sp>
        <p:nvSpPr>
          <p:cNvPr id="27" name="Rectangle 26">
            <a:extLst>
              <a:ext uri="{FF2B5EF4-FFF2-40B4-BE49-F238E27FC236}">
                <a16:creationId xmlns:a16="http://schemas.microsoft.com/office/drawing/2014/main" id="{F36AC7E5-CE64-FD49-8E64-7C9C925FA58A}"/>
              </a:ext>
            </a:extLst>
          </p:cNvPr>
          <p:cNvSpPr/>
          <p:nvPr/>
        </p:nvSpPr>
        <p:spPr>
          <a:xfrm>
            <a:off x="2182483" y="5009902"/>
            <a:ext cx="2232763" cy="1323439"/>
          </a:xfrm>
          <a:prstGeom prst="rect">
            <a:avLst/>
          </a:prstGeom>
          <a:ln w="9525"/>
        </p:spPr>
        <p:style>
          <a:lnRef idx="2">
            <a:schemeClr val="accent5"/>
          </a:lnRef>
          <a:fillRef idx="1">
            <a:schemeClr val="lt1"/>
          </a:fillRef>
          <a:effectRef idx="0">
            <a:schemeClr val="accent5"/>
          </a:effectRef>
          <a:fontRef idx="minor">
            <a:schemeClr val="dk1"/>
          </a:fontRef>
        </p:style>
        <p:txBody>
          <a:bodyPr wrap="square" anchor="ctr">
            <a:noAutofit/>
          </a:bodyPr>
          <a:lstStyle/>
          <a:p>
            <a:pPr algn="ctr"/>
            <a:r>
              <a:rPr lang="en-GB" sz="1000" dirty="0"/>
              <a:t>Responsible for the design, creation and ongoing iteration of a new Incentive Planning tool to optimise the process of enabling sales teams to approve deals, thus saving the company precious time, money and resources</a:t>
            </a:r>
            <a:endParaRPr lang="en-US" sz="1000" dirty="0"/>
          </a:p>
        </p:txBody>
      </p:sp>
      <p:sp>
        <p:nvSpPr>
          <p:cNvPr id="29" name="Content Placeholder 2">
            <a:extLst>
              <a:ext uri="{FF2B5EF4-FFF2-40B4-BE49-F238E27FC236}">
                <a16:creationId xmlns:a16="http://schemas.microsoft.com/office/drawing/2014/main" id="{11256D25-D855-A940-BBE7-EA14B331E41C}"/>
              </a:ext>
            </a:extLst>
          </p:cNvPr>
          <p:cNvSpPr txBox="1">
            <a:spLocks/>
          </p:cNvSpPr>
          <p:nvPr/>
        </p:nvSpPr>
        <p:spPr>
          <a:xfrm>
            <a:off x="386952" y="5468443"/>
            <a:ext cx="1440000" cy="406352"/>
          </a:xfrm>
          <a:prstGeom prst="homePlat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lIns="130622" tIns="65311" rIns="130622" bIns="65311" rtlCol="0" anchor="ctr">
            <a:normAutofit fontScale="85000" lnSpcReduction="10000"/>
          </a:bodyPr>
          <a:lstStyle>
            <a:lvl1pPr marL="408178" indent="-408178" algn="l" defTabSz="544237" rtl="0" eaLnBrk="1" latinLnBrk="0" hangingPunct="1">
              <a:spcBef>
                <a:spcPct val="20000"/>
              </a:spcBef>
              <a:buFont typeface="Arial"/>
              <a:buChar char="•"/>
              <a:defRPr sz="3167" kern="1200">
                <a:solidFill>
                  <a:schemeClr val="lt1"/>
                </a:solidFill>
                <a:latin typeface="+mn-lt"/>
                <a:ea typeface="+mn-ea"/>
                <a:cs typeface="+mn-cs"/>
              </a:defRPr>
            </a:lvl1pPr>
            <a:lvl2pPr marL="884385" indent="-340148" algn="l" defTabSz="544237" rtl="0" eaLnBrk="1" latinLnBrk="0" hangingPunct="1">
              <a:spcBef>
                <a:spcPct val="20000"/>
              </a:spcBef>
              <a:buFont typeface="Arial"/>
              <a:buChar char="–"/>
              <a:defRPr sz="2833" kern="1200">
                <a:solidFill>
                  <a:schemeClr val="lt1"/>
                </a:solidFill>
                <a:latin typeface="+mn-lt"/>
                <a:ea typeface="+mn-ea"/>
                <a:cs typeface="+mn-cs"/>
              </a:defRPr>
            </a:lvl2pPr>
            <a:lvl3pPr marL="1360592" indent="-272118" algn="l" defTabSz="544237" rtl="0" eaLnBrk="1" latinLnBrk="0" hangingPunct="1">
              <a:spcBef>
                <a:spcPct val="20000"/>
              </a:spcBef>
              <a:buFont typeface="Arial"/>
              <a:buChar char="•"/>
              <a:defRPr sz="2417" kern="1200">
                <a:solidFill>
                  <a:schemeClr val="lt1"/>
                </a:solidFill>
                <a:latin typeface="+mn-lt"/>
                <a:ea typeface="+mn-ea"/>
                <a:cs typeface="+mn-cs"/>
              </a:defRPr>
            </a:lvl3pPr>
            <a:lvl4pPr marL="1904829" indent="-272118" algn="l" defTabSz="544237" rtl="0" eaLnBrk="1" latinLnBrk="0" hangingPunct="1">
              <a:spcBef>
                <a:spcPct val="20000"/>
              </a:spcBef>
              <a:buFont typeface="Arial"/>
              <a:buChar char="–"/>
              <a:defRPr sz="2167" kern="1200">
                <a:solidFill>
                  <a:schemeClr val="lt1"/>
                </a:solidFill>
                <a:latin typeface="+mn-lt"/>
                <a:ea typeface="+mn-ea"/>
                <a:cs typeface="+mn-cs"/>
              </a:defRPr>
            </a:lvl4pPr>
            <a:lvl5pPr marL="2449065" indent="-272118" algn="l" defTabSz="544237" rtl="0" eaLnBrk="1" latinLnBrk="0" hangingPunct="1">
              <a:spcBef>
                <a:spcPct val="20000"/>
              </a:spcBef>
              <a:buFont typeface="Arial"/>
              <a:buChar char="»"/>
              <a:defRPr sz="2167" kern="1200">
                <a:solidFill>
                  <a:schemeClr val="lt1"/>
                </a:solidFill>
                <a:latin typeface="+mn-lt"/>
                <a:ea typeface="+mn-ea"/>
                <a:cs typeface="+mn-cs"/>
              </a:defRPr>
            </a:lvl5pPr>
            <a:lvl6pPr marL="2993302" indent="-272118" algn="l" defTabSz="544237" rtl="0" eaLnBrk="1" latinLnBrk="0" hangingPunct="1">
              <a:spcBef>
                <a:spcPct val="20000"/>
              </a:spcBef>
              <a:buFont typeface="Arial"/>
              <a:buChar char="•"/>
              <a:defRPr sz="2167" kern="1200">
                <a:solidFill>
                  <a:schemeClr val="lt1"/>
                </a:solidFill>
                <a:latin typeface="+mn-lt"/>
                <a:ea typeface="+mn-ea"/>
                <a:cs typeface="+mn-cs"/>
              </a:defRPr>
            </a:lvl6pPr>
            <a:lvl7pPr marL="3537538" indent="-272118" algn="l" defTabSz="544237" rtl="0" eaLnBrk="1" latinLnBrk="0" hangingPunct="1">
              <a:spcBef>
                <a:spcPct val="20000"/>
              </a:spcBef>
              <a:buFont typeface="Arial"/>
              <a:buChar char="•"/>
              <a:defRPr sz="2167" kern="1200">
                <a:solidFill>
                  <a:schemeClr val="lt1"/>
                </a:solidFill>
                <a:latin typeface="+mn-lt"/>
                <a:ea typeface="+mn-ea"/>
                <a:cs typeface="+mn-cs"/>
              </a:defRPr>
            </a:lvl7pPr>
            <a:lvl8pPr marL="4081776" indent="-272118" algn="l" defTabSz="544237" rtl="0" eaLnBrk="1" latinLnBrk="0" hangingPunct="1">
              <a:spcBef>
                <a:spcPct val="20000"/>
              </a:spcBef>
              <a:buFont typeface="Arial"/>
              <a:buChar char="•"/>
              <a:defRPr sz="2167" kern="1200">
                <a:solidFill>
                  <a:schemeClr val="lt1"/>
                </a:solidFill>
                <a:latin typeface="+mn-lt"/>
                <a:ea typeface="+mn-ea"/>
                <a:cs typeface="+mn-cs"/>
              </a:defRPr>
            </a:lvl8pPr>
            <a:lvl9pPr marL="4626012" indent="-272118" algn="l" defTabSz="544237" rtl="0" eaLnBrk="1" latinLnBrk="0" hangingPunct="1">
              <a:spcBef>
                <a:spcPct val="20000"/>
              </a:spcBef>
              <a:buFont typeface="Arial"/>
              <a:buChar char="•"/>
              <a:defRPr sz="2167" kern="1200">
                <a:solidFill>
                  <a:schemeClr val="lt1"/>
                </a:solidFill>
                <a:latin typeface="+mn-lt"/>
                <a:ea typeface="+mn-ea"/>
                <a:cs typeface="+mn-cs"/>
              </a:defRPr>
            </a:lvl9pPr>
          </a:lstStyle>
          <a:p>
            <a:pPr marL="0" marR="0" lvl="0" indent="0" algn="ctr" defTabSz="544237"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Example Projects</a:t>
            </a:r>
          </a:p>
        </p:txBody>
      </p:sp>
      <p:sp>
        <p:nvSpPr>
          <p:cNvPr id="30" name="Rectangle 29">
            <a:extLst>
              <a:ext uri="{FF2B5EF4-FFF2-40B4-BE49-F238E27FC236}">
                <a16:creationId xmlns:a16="http://schemas.microsoft.com/office/drawing/2014/main" id="{0850A64C-4DFD-4E4D-AD23-06A8B57DB94C}"/>
              </a:ext>
            </a:extLst>
          </p:cNvPr>
          <p:cNvSpPr/>
          <p:nvPr/>
        </p:nvSpPr>
        <p:spPr>
          <a:xfrm>
            <a:off x="4572231" y="5009900"/>
            <a:ext cx="2228785" cy="1323438"/>
          </a:xfrm>
          <a:prstGeom prst="rect">
            <a:avLst/>
          </a:prstGeom>
          <a:ln w="9525"/>
        </p:spPr>
        <p:style>
          <a:lnRef idx="2">
            <a:schemeClr val="accent5"/>
          </a:lnRef>
          <a:fillRef idx="1">
            <a:schemeClr val="lt1"/>
          </a:fillRef>
          <a:effectRef idx="0">
            <a:schemeClr val="accent5"/>
          </a:effectRef>
          <a:fontRef idx="minor">
            <a:schemeClr val="dk1"/>
          </a:fontRef>
        </p:style>
        <p:txBody>
          <a:bodyPr wrap="square" anchor="ctr">
            <a:noAutofit/>
          </a:bodyPr>
          <a:lstStyle/>
          <a:p>
            <a:pPr algn="ctr"/>
            <a:r>
              <a:rPr lang="en-GB" sz="1000" dirty="0"/>
              <a:t>Deliver training, materials and advice to all members of the UK/IE community to help them adopt new technologies they may not be familiar with, enabling them to be more effective wherever they may be</a:t>
            </a:r>
            <a:endParaRPr lang="en-US" sz="1000" dirty="0">
              <a:latin typeface="Arial" panose="020B0604020202020204" pitchFamily="34" charset="0"/>
              <a:ea typeface="Fira Sans" panose="020B05030500000200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FC56C1FD-CDA3-C04D-BCD1-6FB12F13FC5C}"/>
              </a:ext>
            </a:extLst>
          </p:cNvPr>
          <p:cNvSpPr/>
          <p:nvPr/>
        </p:nvSpPr>
        <p:spPr>
          <a:xfrm>
            <a:off x="6958001" y="5009901"/>
            <a:ext cx="2228785" cy="1323438"/>
          </a:xfrm>
          <a:prstGeom prst="rect">
            <a:avLst/>
          </a:prstGeom>
          <a:ln w="9525"/>
        </p:spPr>
        <p:style>
          <a:lnRef idx="2">
            <a:schemeClr val="accent5"/>
          </a:lnRef>
          <a:fillRef idx="1">
            <a:schemeClr val="lt1"/>
          </a:fillRef>
          <a:effectRef idx="0">
            <a:schemeClr val="accent5"/>
          </a:effectRef>
          <a:fontRef idx="minor">
            <a:schemeClr val="dk1"/>
          </a:fontRef>
        </p:style>
        <p:txBody>
          <a:bodyPr wrap="square" anchor="ctr">
            <a:noAutofit/>
          </a:bodyPr>
          <a:lstStyle/>
          <a:p>
            <a:pPr algn="ctr"/>
            <a:r>
              <a:rPr lang="en-GB" sz="1000" dirty="0"/>
              <a:t>Act as a Scrum Master for several Agile marketing projects, working with internal and external partners to deliver key value through web development, marketing automation and other digital technologies</a:t>
            </a:r>
            <a:endParaRPr lang="en-US" sz="1000" dirty="0">
              <a:latin typeface="Arial" panose="020B0604020202020204" pitchFamily="34" charset="0"/>
              <a:ea typeface="Fira Sans" panose="020B05030500000200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95CD8C70-BA3C-9043-8590-9F4B222AA1E5}"/>
              </a:ext>
            </a:extLst>
          </p:cNvPr>
          <p:cNvSpPr/>
          <p:nvPr/>
        </p:nvSpPr>
        <p:spPr>
          <a:xfrm>
            <a:off x="9364220" y="5009900"/>
            <a:ext cx="2228785" cy="1323439"/>
          </a:xfrm>
          <a:prstGeom prst="rect">
            <a:avLst/>
          </a:prstGeom>
          <a:ln w="9525"/>
        </p:spPr>
        <p:style>
          <a:lnRef idx="2">
            <a:schemeClr val="accent5"/>
          </a:lnRef>
          <a:fillRef idx="1">
            <a:schemeClr val="lt1"/>
          </a:fillRef>
          <a:effectRef idx="0">
            <a:schemeClr val="accent5"/>
          </a:effectRef>
          <a:fontRef idx="minor">
            <a:schemeClr val="dk1"/>
          </a:fontRef>
        </p:style>
        <p:txBody>
          <a:bodyPr wrap="square" anchor="ctr">
            <a:noAutofit/>
          </a:bodyPr>
          <a:lstStyle/>
          <a:p>
            <a:pPr algn="ctr"/>
            <a:r>
              <a:rPr lang="en-GB" sz="1000" dirty="0"/>
              <a:t>Be the day-to-day ”Face of IT” meeting business partners to understand their needs and propose quick technology solutions available to us, such as the implementation of a digital training school to further educate our sales teams</a:t>
            </a:r>
          </a:p>
        </p:txBody>
      </p:sp>
      <p:pic>
        <p:nvPicPr>
          <p:cNvPr id="34" name="Picture Placeholder 8">
            <a:extLst>
              <a:ext uri="{FF2B5EF4-FFF2-40B4-BE49-F238E27FC236}">
                <a16:creationId xmlns:a16="http://schemas.microsoft.com/office/drawing/2014/main" id="{668F4262-0190-6C41-9882-9830CD0F4C93}"/>
              </a:ext>
            </a:extLst>
          </p:cNvPr>
          <p:cNvPicPr>
            <a:picLocks noChangeAspect="1"/>
          </p:cNvPicPr>
          <p:nvPr/>
        </p:nvPicPr>
        <p:blipFill rotWithShape="1">
          <a:blip r:embed="rId2" cstate="hqprint">
            <a:clrChange>
              <a:clrFrom>
                <a:srgbClr val="F5F5F5"/>
              </a:clrFrom>
              <a:clrTo>
                <a:srgbClr val="F5F5F5">
                  <a:alpha val="0"/>
                </a:srgbClr>
              </a:clrTo>
            </a:clrChange>
            <a:extLst>
              <a:ext uri="{28A0092B-C50C-407E-A947-70E740481C1C}">
                <a14:useLocalDpi xmlns:a14="http://schemas.microsoft.com/office/drawing/2010/main"/>
              </a:ext>
            </a:extLst>
          </a:blip>
          <a:srcRect l="28929" t="22169"/>
          <a:stretch/>
        </p:blipFill>
        <p:spPr>
          <a:xfrm>
            <a:off x="9439981" y="1033785"/>
            <a:ext cx="2492333" cy="2031831"/>
          </a:xfrm>
          <a:prstGeom prst="rect">
            <a:avLst/>
          </a:prstGeom>
        </p:spPr>
      </p:pic>
    </p:spTree>
    <p:extLst>
      <p:ext uri="{BB962C8B-B14F-4D97-AF65-F5344CB8AC3E}">
        <p14:creationId xmlns:p14="http://schemas.microsoft.com/office/powerpoint/2010/main" val="2877635884"/>
      </p:ext>
    </p:extLst>
  </p:cSld>
  <p:clrMapOvr>
    <a:masterClrMapping/>
  </p:clrMapOvr>
</p:sld>
</file>

<file path=ppt/theme/theme1.xml><?xml version="1.0" encoding="utf-8"?>
<a:theme xmlns:a="http://schemas.openxmlformats.org/drawingml/2006/main" name="Body">
  <a:themeElements>
    <a:clrScheme name="ELANCO custom palette">
      <a:dk1>
        <a:srgbClr val="073251"/>
      </a:dk1>
      <a:lt1>
        <a:sysClr val="window" lastClr="FFFFFF"/>
      </a:lt1>
      <a:dk2>
        <a:srgbClr val="073251"/>
      </a:dk2>
      <a:lt2>
        <a:srgbClr val="E5F6FF"/>
      </a:lt2>
      <a:accent1>
        <a:srgbClr val="0A5BC3"/>
      </a:accent1>
      <a:accent2>
        <a:srgbClr val="E7114B"/>
      </a:accent2>
      <a:accent3>
        <a:srgbClr val="7BBE36"/>
      </a:accent3>
      <a:accent4>
        <a:srgbClr val="913393"/>
      </a:accent4>
      <a:accent5>
        <a:srgbClr val="149D8A"/>
      </a:accent5>
      <a:accent6>
        <a:srgbClr val="88BAE6"/>
      </a:accent6>
      <a:hlink>
        <a:srgbClr val="C2DCF3"/>
      </a:hlink>
      <a:folHlink>
        <a:srgbClr val="C2DC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lanco-corp-ppt-temp_wide--Dark Slide included-2019" id="{A5714AF1-F04B-1F4E-AAF0-306D1D7B5593}" vid="{1DE8B06F-3D1C-5141-894D-9F353077E9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340</Words>
  <Application>Microsoft Office PowerPoint</Application>
  <PresentationFormat>Widescreen</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DIN-Regular</vt:lpstr>
      <vt:lpstr>Fira Sans</vt:lpstr>
      <vt:lpstr>Fira Sans Medium</vt:lpstr>
      <vt:lpstr>Body</vt:lpstr>
      <vt:lpstr>PowerPoint Presentation</vt:lpstr>
    </vt:vector>
  </TitlesOfParts>
  <Company>Eli Lilly and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Urie</dc:creator>
  <cp:lastModifiedBy>Carys Pike [cyl]</cp:lastModifiedBy>
  <cp:revision>64</cp:revision>
  <dcterms:created xsi:type="dcterms:W3CDTF">2017-10-09T18:40:52Z</dcterms:created>
  <dcterms:modified xsi:type="dcterms:W3CDTF">2020-04-28T07:25:59Z</dcterms:modified>
</cp:coreProperties>
</file>